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56" r:id="rId1"/>
  </p:sldMasterIdLst>
  <p:notesMasterIdLst>
    <p:notesMasterId r:id="rId21"/>
  </p:notesMasterIdLst>
  <p:handoutMasterIdLst>
    <p:handoutMasterId r:id="rId22"/>
  </p:handoutMasterIdLst>
  <p:sldIdLst>
    <p:sldId id="290" r:id="rId2"/>
    <p:sldId id="291" r:id="rId3"/>
    <p:sldId id="277" r:id="rId4"/>
    <p:sldId id="273" r:id="rId5"/>
    <p:sldId id="292" r:id="rId6"/>
    <p:sldId id="275" r:id="rId7"/>
    <p:sldId id="276" r:id="rId8"/>
    <p:sldId id="293" r:id="rId9"/>
    <p:sldId id="278" r:id="rId10"/>
    <p:sldId id="279" r:id="rId11"/>
    <p:sldId id="288" r:id="rId12"/>
    <p:sldId id="280" r:id="rId13"/>
    <p:sldId id="281" r:id="rId14"/>
    <p:sldId id="282" r:id="rId15"/>
    <p:sldId id="283" r:id="rId16"/>
    <p:sldId id="284" r:id="rId17"/>
    <p:sldId id="285" r:id="rId18"/>
    <p:sldId id="286" r:id="rId19"/>
    <p:sldId id="287" r:id="rId20"/>
  </p:sldIdLst>
  <p:sldSz cx="24384000" cy="13716000"/>
  <p:notesSz cx="6858000" cy="9144000"/>
  <p:embeddedFontLst>
    <p:embeddedFont>
      <p:font typeface="Lexend" pitchFamily="2" charset="77"/>
      <p:regular r:id="rId23"/>
      <p:bold r:id="rId24"/>
    </p:embeddedFont>
    <p:embeddedFont>
      <p:font typeface="Lexend Deca" pitchFamily="2" charset="77"/>
      <p:regular r:id="rId2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11" autoAdjust="0"/>
    <p:restoredTop sz="94694" autoAdjust="0"/>
  </p:normalViewPr>
  <p:slideViewPr>
    <p:cSldViewPr>
      <p:cViewPr varScale="1">
        <p:scale>
          <a:sx n="64" d="100"/>
          <a:sy n="64" d="100"/>
        </p:scale>
        <p:origin x="480" y="2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3786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FCF68B0-DCA1-C007-1C0A-0B3E4622A20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ID4096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FE7D04-B431-EC08-B465-4E0ECB08A55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1430C6-A931-4DB0-AB93-0084E2C94A72}" type="datetimeFigureOut">
              <a:rPr lang="LID4096" smtClean="0"/>
              <a:t>9/12/24</a:t>
            </a:fld>
            <a:endParaRPr lang="LID4096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6D283A-B1AC-F702-8E09-AE3043B84A6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ID4096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6AA683-9FA3-8A00-D794-4C724ECAC83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F8566F-DB80-4907-A964-31853D36731A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9544632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ID4096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A51146-FCB4-4ABE-A293-6C8CF5A8BBB1}" type="datetimeFigureOut">
              <a:rPr lang="LID4096" smtClean="0"/>
              <a:t>9/12/24</a:t>
            </a:fld>
            <a:endParaRPr lang="LID4096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ID4096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ID4096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3A7A4D-3809-4F19-B1D4-1BD525958FFA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259283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3A7A4D-3809-4F19-B1D4-1BD525958FFA}" type="slidenum">
              <a:rPr lang="LID4096" smtClean="0"/>
              <a:t>5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5027534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4.svg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svg"/><Relationship Id="rId10" Type="http://schemas.openxmlformats.org/officeDocument/2006/relationships/image" Target="../media/image10.svg"/><Relationship Id="rId4" Type="http://schemas.openxmlformats.org/officeDocument/2006/relationships/image" Target="../media/image1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Freeform 2">
            <a:extLst>
              <a:ext uri="{FF2B5EF4-FFF2-40B4-BE49-F238E27FC236}">
                <a16:creationId xmlns:a16="http://schemas.microsoft.com/office/drawing/2014/main" id="{0302D089-9715-CFD1-3741-D81B4E5B5142}"/>
              </a:ext>
            </a:extLst>
          </p:cNvPr>
          <p:cNvSpPr/>
          <p:nvPr userDrawn="1"/>
        </p:nvSpPr>
        <p:spPr>
          <a:xfrm>
            <a:off x="-63503" y="-63503"/>
            <a:ext cx="6845303" cy="13842997"/>
          </a:xfrm>
          <a:custGeom>
            <a:avLst/>
            <a:gdLst/>
            <a:ahLst/>
            <a:cxnLst/>
            <a:rect l="l" t="t" r="r" b="b"/>
            <a:pathLst>
              <a:path w="6845303" h="13842997">
                <a:moveTo>
                  <a:pt x="0" y="0"/>
                </a:moveTo>
                <a:lnTo>
                  <a:pt x="6845303" y="0"/>
                </a:lnTo>
                <a:lnTo>
                  <a:pt x="6845303" y="13842997"/>
                </a:lnTo>
                <a:lnTo>
                  <a:pt x="0" y="1384299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 dirty="0"/>
          </a:p>
        </p:txBody>
      </p:sp>
      <p:grpSp>
        <p:nvGrpSpPr>
          <p:cNvPr id="74" name="Group 3">
            <a:extLst>
              <a:ext uri="{FF2B5EF4-FFF2-40B4-BE49-F238E27FC236}">
                <a16:creationId xmlns:a16="http://schemas.microsoft.com/office/drawing/2014/main" id="{700080AB-CCDF-639A-F438-A547A45186F3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9692252" y="11595097"/>
            <a:ext cx="1710452" cy="1345540"/>
            <a:chOff x="0" y="0"/>
            <a:chExt cx="1710449" cy="1345540"/>
          </a:xfrm>
        </p:grpSpPr>
        <p:sp>
          <p:nvSpPr>
            <p:cNvPr id="75" name="Freeform 4">
              <a:extLst>
                <a:ext uri="{FF2B5EF4-FFF2-40B4-BE49-F238E27FC236}">
                  <a16:creationId xmlns:a16="http://schemas.microsoft.com/office/drawing/2014/main" id="{707D8157-CCED-5AEF-2AA6-416FE87BF1B5}"/>
                </a:ext>
              </a:extLst>
            </p:cNvPr>
            <p:cNvSpPr/>
            <p:nvPr/>
          </p:nvSpPr>
          <p:spPr>
            <a:xfrm>
              <a:off x="0" y="0"/>
              <a:ext cx="1710436" cy="1345565"/>
            </a:xfrm>
            <a:custGeom>
              <a:avLst/>
              <a:gdLst/>
              <a:ahLst/>
              <a:cxnLst/>
              <a:rect l="l" t="t" r="r" b="b"/>
              <a:pathLst>
                <a:path w="1710436" h="1345565">
                  <a:moveTo>
                    <a:pt x="0" y="1345565"/>
                  </a:moveTo>
                  <a:lnTo>
                    <a:pt x="1710436" y="1345565"/>
                  </a:lnTo>
                  <a:lnTo>
                    <a:pt x="171043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6" name="Group 5">
            <a:extLst>
              <a:ext uri="{FF2B5EF4-FFF2-40B4-BE49-F238E27FC236}">
                <a16:creationId xmlns:a16="http://schemas.microsoft.com/office/drawing/2014/main" id="{98053133-C95A-A146-BAFD-87F5EAEEC4D7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21062280" y="1387078"/>
            <a:ext cx="524637" cy="627745"/>
            <a:chOff x="0" y="0"/>
            <a:chExt cx="524637" cy="627748"/>
          </a:xfrm>
        </p:grpSpPr>
        <p:sp>
          <p:nvSpPr>
            <p:cNvPr id="77" name="Freeform 6">
              <a:extLst>
                <a:ext uri="{FF2B5EF4-FFF2-40B4-BE49-F238E27FC236}">
                  <a16:creationId xmlns:a16="http://schemas.microsoft.com/office/drawing/2014/main" id="{A3D4DE3A-F762-C7BB-54E5-7990B6A0C2DF}"/>
                </a:ext>
              </a:extLst>
            </p:cNvPr>
            <p:cNvSpPr/>
            <p:nvPr/>
          </p:nvSpPr>
          <p:spPr>
            <a:xfrm>
              <a:off x="63500" y="491109"/>
              <a:ext cx="383159" cy="73025"/>
            </a:xfrm>
            <a:custGeom>
              <a:avLst/>
              <a:gdLst/>
              <a:ahLst/>
              <a:cxnLst/>
              <a:rect l="l" t="t" r="r" b="b"/>
              <a:pathLst>
                <a:path w="383159" h="73025">
                  <a:moveTo>
                    <a:pt x="0" y="0"/>
                  </a:moveTo>
                  <a:lnTo>
                    <a:pt x="383159" y="0"/>
                  </a:lnTo>
                  <a:cubicBezTo>
                    <a:pt x="383159" y="0"/>
                    <a:pt x="342011" y="14605"/>
                    <a:pt x="327406" y="28956"/>
                  </a:cubicBezTo>
                  <a:cubicBezTo>
                    <a:pt x="303022" y="53340"/>
                    <a:pt x="298323" y="73025"/>
                    <a:pt x="298323" y="73025"/>
                  </a:cubicBezTo>
                  <a:lnTo>
                    <a:pt x="15113" y="73025"/>
                  </a:lnTo>
                  <a:close/>
                </a:path>
              </a:pathLst>
            </a:custGeom>
            <a:solidFill>
              <a:srgbClr val="1C2B54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78" name="Freeform 7">
              <a:extLst>
                <a:ext uri="{FF2B5EF4-FFF2-40B4-BE49-F238E27FC236}">
                  <a16:creationId xmlns:a16="http://schemas.microsoft.com/office/drawing/2014/main" id="{9A98BACE-CECB-C444-2A7D-7C70E306E0AE}"/>
                </a:ext>
              </a:extLst>
            </p:cNvPr>
            <p:cNvSpPr/>
            <p:nvPr/>
          </p:nvSpPr>
          <p:spPr>
            <a:xfrm>
              <a:off x="224917" y="130937"/>
              <a:ext cx="237744" cy="321818"/>
            </a:xfrm>
            <a:custGeom>
              <a:avLst/>
              <a:gdLst/>
              <a:ahLst/>
              <a:cxnLst/>
              <a:rect l="l" t="t" r="r" b="b"/>
              <a:pathLst>
                <a:path w="237744" h="321818">
                  <a:moveTo>
                    <a:pt x="2286" y="0"/>
                  </a:moveTo>
                  <a:cubicBezTo>
                    <a:pt x="2286" y="0"/>
                    <a:pt x="112649" y="17399"/>
                    <a:pt x="167132" y="63881"/>
                  </a:cubicBezTo>
                  <a:cubicBezTo>
                    <a:pt x="221615" y="110363"/>
                    <a:pt x="232156" y="155702"/>
                    <a:pt x="234569" y="178943"/>
                  </a:cubicBezTo>
                  <a:cubicBezTo>
                    <a:pt x="236982" y="202184"/>
                    <a:pt x="237744" y="239014"/>
                    <a:pt x="231013" y="267208"/>
                  </a:cubicBezTo>
                  <a:cubicBezTo>
                    <a:pt x="220599" y="311404"/>
                    <a:pt x="211328" y="320675"/>
                    <a:pt x="211328" y="320675"/>
                  </a:cubicBezTo>
                  <a:cubicBezTo>
                    <a:pt x="211328" y="320675"/>
                    <a:pt x="182372" y="306705"/>
                    <a:pt x="116078" y="307848"/>
                  </a:cubicBezTo>
                  <a:cubicBezTo>
                    <a:pt x="67310" y="308737"/>
                    <a:pt x="0" y="321818"/>
                    <a:pt x="0" y="321818"/>
                  </a:cubicBezTo>
                  <a:cubicBezTo>
                    <a:pt x="0" y="321818"/>
                    <a:pt x="16002" y="221869"/>
                    <a:pt x="18669" y="175387"/>
                  </a:cubicBezTo>
                  <a:cubicBezTo>
                    <a:pt x="22098" y="111506"/>
                    <a:pt x="2413" y="0"/>
                    <a:pt x="2413" y="0"/>
                  </a:cubicBezTo>
                </a:path>
              </a:pathLst>
            </a:custGeom>
            <a:solidFill>
              <a:srgbClr val="1C2B54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79" name="Freeform 8">
              <a:extLst>
                <a:ext uri="{FF2B5EF4-FFF2-40B4-BE49-F238E27FC236}">
                  <a16:creationId xmlns:a16="http://schemas.microsoft.com/office/drawing/2014/main" id="{4AE2CEF5-0BAE-8C2E-1F89-476BF37A4DB5}"/>
                </a:ext>
              </a:extLst>
            </p:cNvPr>
            <p:cNvSpPr/>
            <p:nvPr/>
          </p:nvSpPr>
          <p:spPr>
            <a:xfrm>
              <a:off x="226060" y="62484"/>
              <a:ext cx="133477" cy="44831"/>
            </a:xfrm>
            <a:custGeom>
              <a:avLst/>
              <a:gdLst/>
              <a:ahLst/>
              <a:cxnLst/>
              <a:rect l="l" t="t" r="r" b="b"/>
              <a:pathLst>
                <a:path w="133477" h="44831">
                  <a:moveTo>
                    <a:pt x="0" y="42926"/>
                  </a:moveTo>
                  <a:lnTo>
                    <a:pt x="0" y="8128"/>
                  </a:lnTo>
                  <a:cubicBezTo>
                    <a:pt x="0" y="8128"/>
                    <a:pt x="23241" y="0"/>
                    <a:pt x="40640" y="1143"/>
                  </a:cubicBezTo>
                  <a:cubicBezTo>
                    <a:pt x="58039" y="2286"/>
                    <a:pt x="68580" y="6604"/>
                    <a:pt x="76708" y="12446"/>
                  </a:cubicBezTo>
                  <a:cubicBezTo>
                    <a:pt x="84836" y="18288"/>
                    <a:pt x="88265" y="26035"/>
                    <a:pt x="105410" y="30607"/>
                  </a:cubicBezTo>
                  <a:cubicBezTo>
                    <a:pt x="122428" y="35052"/>
                    <a:pt x="133477" y="29083"/>
                    <a:pt x="133477" y="29083"/>
                  </a:cubicBezTo>
                  <a:cubicBezTo>
                    <a:pt x="133477" y="29083"/>
                    <a:pt x="121031" y="43561"/>
                    <a:pt x="103251" y="44196"/>
                  </a:cubicBezTo>
                  <a:cubicBezTo>
                    <a:pt x="85217" y="44831"/>
                    <a:pt x="61468" y="27432"/>
                    <a:pt x="42926" y="26670"/>
                  </a:cubicBezTo>
                  <a:cubicBezTo>
                    <a:pt x="23114" y="26035"/>
                    <a:pt x="0" y="42926"/>
                    <a:pt x="0" y="42926"/>
                  </a:cubicBezTo>
                </a:path>
              </a:pathLst>
            </a:custGeom>
            <a:solidFill>
              <a:srgbClr val="ED2438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0" name="Group 9">
            <a:extLst>
              <a:ext uri="{FF2B5EF4-FFF2-40B4-BE49-F238E27FC236}">
                <a16:creationId xmlns:a16="http://schemas.microsoft.com/office/drawing/2014/main" id="{5798A57B-96C4-732E-252A-2B85DC1E9D1C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21606529" y="1016622"/>
            <a:ext cx="670531" cy="997829"/>
            <a:chOff x="0" y="0"/>
            <a:chExt cx="670535" cy="997826"/>
          </a:xfrm>
        </p:grpSpPr>
        <p:sp>
          <p:nvSpPr>
            <p:cNvPr id="81" name="Freeform 10">
              <a:extLst>
                <a:ext uri="{FF2B5EF4-FFF2-40B4-BE49-F238E27FC236}">
                  <a16:creationId xmlns:a16="http://schemas.microsoft.com/office/drawing/2014/main" id="{3FC06672-2421-323E-8B48-2C288648C260}"/>
                </a:ext>
              </a:extLst>
            </p:cNvPr>
            <p:cNvSpPr/>
            <p:nvPr/>
          </p:nvSpPr>
          <p:spPr>
            <a:xfrm>
              <a:off x="309372" y="415798"/>
              <a:ext cx="237744" cy="331470"/>
            </a:xfrm>
            <a:custGeom>
              <a:avLst/>
              <a:gdLst/>
              <a:ahLst/>
              <a:cxnLst/>
              <a:rect l="l" t="t" r="r" b="b"/>
              <a:pathLst>
                <a:path w="237744" h="331470">
                  <a:moveTo>
                    <a:pt x="2286" y="127"/>
                  </a:moveTo>
                  <a:cubicBezTo>
                    <a:pt x="2286" y="127"/>
                    <a:pt x="112649" y="18034"/>
                    <a:pt x="167132" y="65913"/>
                  </a:cubicBezTo>
                  <a:cubicBezTo>
                    <a:pt x="221615" y="113792"/>
                    <a:pt x="232156" y="160528"/>
                    <a:pt x="234569" y="184404"/>
                  </a:cubicBezTo>
                  <a:cubicBezTo>
                    <a:pt x="236982" y="208280"/>
                    <a:pt x="237744" y="246253"/>
                    <a:pt x="231013" y="275336"/>
                  </a:cubicBezTo>
                  <a:cubicBezTo>
                    <a:pt x="220599" y="320802"/>
                    <a:pt x="211328" y="330327"/>
                    <a:pt x="211328" y="330327"/>
                  </a:cubicBezTo>
                  <a:cubicBezTo>
                    <a:pt x="211328" y="330327"/>
                    <a:pt x="182245" y="315976"/>
                    <a:pt x="116078" y="317119"/>
                  </a:cubicBezTo>
                  <a:cubicBezTo>
                    <a:pt x="67310" y="318008"/>
                    <a:pt x="0" y="331470"/>
                    <a:pt x="0" y="331470"/>
                  </a:cubicBezTo>
                  <a:cubicBezTo>
                    <a:pt x="0" y="331470"/>
                    <a:pt x="16002" y="228473"/>
                    <a:pt x="18669" y="180594"/>
                  </a:cubicBezTo>
                  <a:cubicBezTo>
                    <a:pt x="22098" y="114808"/>
                    <a:pt x="2413" y="0"/>
                    <a:pt x="2413" y="0"/>
                  </a:cubicBezTo>
                </a:path>
              </a:pathLst>
            </a:custGeom>
            <a:solidFill>
              <a:srgbClr val="1C2B54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82" name="Freeform 11">
              <a:extLst>
                <a:ext uri="{FF2B5EF4-FFF2-40B4-BE49-F238E27FC236}">
                  <a16:creationId xmlns:a16="http://schemas.microsoft.com/office/drawing/2014/main" id="{38E46121-915A-F327-5D86-F80F60A1351B}"/>
                </a:ext>
              </a:extLst>
            </p:cNvPr>
            <p:cNvSpPr/>
            <p:nvPr/>
          </p:nvSpPr>
          <p:spPr>
            <a:xfrm>
              <a:off x="63500" y="803402"/>
              <a:ext cx="543560" cy="130937"/>
            </a:xfrm>
            <a:custGeom>
              <a:avLst/>
              <a:gdLst/>
              <a:ahLst/>
              <a:cxnLst/>
              <a:rect l="l" t="t" r="r" b="b"/>
              <a:pathLst>
                <a:path w="543560" h="130937">
                  <a:moveTo>
                    <a:pt x="0" y="0"/>
                  </a:moveTo>
                  <a:lnTo>
                    <a:pt x="543560" y="0"/>
                  </a:lnTo>
                  <a:cubicBezTo>
                    <a:pt x="543560" y="0"/>
                    <a:pt x="485013" y="26035"/>
                    <a:pt x="464439" y="51943"/>
                  </a:cubicBezTo>
                  <a:cubicBezTo>
                    <a:pt x="429768" y="95631"/>
                    <a:pt x="423291" y="130937"/>
                    <a:pt x="423291" y="130937"/>
                  </a:cubicBezTo>
                  <a:lnTo>
                    <a:pt x="21463" y="130937"/>
                  </a:lnTo>
                  <a:close/>
                </a:path>
              </a:pathLst>
            </a:custGeom>
            <a:solidFill>
              <a:srgbClr val="1C2B54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83" name="Freeform 12">
              <a:extLst>
                <a:ext uri="{FF2B5EF4-FFF2-40B4-BE49-F238E27FC236}">
                  <a16:creationId xmlns:a16="http://schemas.microsoft.com/office/drawing/2014/main" id="{319B66A7-D52C-DB6C-0E9F-688B2C823FE8}"/>
                </a:ext>
              </a:extLst>
            </p:cNvPr>
            <p:cNvSpPr/>
            <p:nvPr/>
          </p:nvSpPr>
          <p:spPr>
            <a:xfrm>
              <a:off x="319024" y="170180"/>
              <a:ext cx="172593" cy="235204"/>
            </a:xfrm>
            <a:custGeom>
              <a:avLst/>
              <a:gdLst/>
              <a:ahLst/>
              <a:cxnLst/>
              <a:rect l="l" t="t" r="r" b="b"/>
              <a:pathLst>
                <a:path w="172593" h="235204">
                  <a:moveTo>
                    <a:pt x="1651" y="254"/>
                  </a:moveTo>
                  <a:cubicBezTo>
                    <a:pt x="1651" y="254"/>
                    <a:pt x="81788" y="12954"/>
                    <a:pt x="121412" y="46990"/>
                  </a:cubicBezTo>
                  <a:cubicBezTo>
                    <a:pt x="161036" y="81026"/>
                    <a:pt x="168656" y="114046"/>
                    <a:pt x="170307" y="130937"/>
                  </a:cubicBezTo>
                  <a:cubicBezTo>
                    <a:pt x="171958" y="147828"/>
                    <a:pt x="172593" y="174879"/>
                    <a:pt x="167767" y="195453"/>
                  </a:cubicBezTo>
                  <a:cubicBezTo>
                    <a:pt x="160147" y="227711"/>
                    <a:pt x="153416" y="234442"/>
                    <a:pt x="153416" y="234442"/>
                  </a:cubicBezTo>
                  <a:cubicBezTo>
                    <a:pt x="153416" y="234442"/>
                    <a:pt x="132334" y="224282"/>
                    <a:pt x="84328" y="225044"/>
                  </a:cubicBezTo>
                  <a:cubicBezTo>
                    <a:pt x="48895" y="225679"/>
                    <a:pt x="0" y="235204"/>
                    <a:pt x="0" y="235204"/>
                  </a:cubicBezTo>
                  <a:cubicBezTo>
                    <a:pt x="0" y="235204"/>
                    <a:pt x="11557" y="162179"/>
                    <a:pt x="13462" y="128270"/>
                  </a:cubicBezTo>
                  <a:cubicBezTo>
                    <a:pt x="16002" y="81534"/>
                    <a:pt x="1651" y="0"/>
                    <a:pt x="1651" y="0"/>
                  </a:cubicBezTo>
                </a:path>
              </a:pathLst>
            </a:custGeom>
            <a:solidFill>
              <a:srgbClr val="1C2B54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84" name="Freeform 13">
              <a:extLst>
                <a:ext uri="{FF2B5EF4-FFF2-40B4-BE49-F238E27FC236}">
                  <a16:creationId xmlns:a16="http://schemas.microsoft.com/office/drawing/2014/main" id="{D6FBA3C6-0475-F330-8481-F24BE986F2D8}"/>
                </a:ext>
              </a:extLst>
            </p:cNvPr>
            <p:cNvSpPr/>
            <p:nvPr/>
          </p:nvSpPr>
          <p:spPr>
            <a:xfrm>
              <a:off x="117094" y="500888"/>
              <a:ext cx="182372" cy="248158"/>
            </a:xfrm>
            <a:custGeom>
              <a:avLst/>
              <a:gdLst/>
              <a:ahLst/>
              <a:cxnLst/>
              <a:rect l="l" t="t" r="r" b="b"/>
              <a:pathLst>
                <a:path w="182372" h="248158">
                  <a:moveTo>
                    <a:pt x="1651" y="0"/>
                  </a:moveTo>
                  <a:cubicBezTo>
                    <a:pt x="1651" y="0"/>
                    <a:pt x="86360" y="13462"/>
                    <a:pt x="128270" y="49276"/>
                  </a:cubicBezTo>
                  <a:cubicBezTo>
                    <a:pt x="170180" y="85090"/>
                    <a:pt x="178181" y="120015"/>
                    <a:pt x="179959" y="137922"/>
                  </a:cubicBezTo>
                  <a:cubicBezTo>
                    <a:pt x="181737" y="155829"/>
                    <a:pt x="182372" y="184277"/>
                    <a:pt x="177292" y="205994"/>
                  </a:cubicBezTo>
                  <a:cubicBezTo>
                    <a:pt x="169291" y="240030"/>
                    <a:pt x="162179" y="247269"/>
                    <a:pt x="162179" y="247269"/>
                  </a:cubicBezTo>
                  <a:cubicBezTo>
                    <a:pt x="162179" y="247269"/>
                    <a:pt x="139827" y="236601"/>
                    <a:pt x="89154" y="237363"/>
                  </a:cubicBezTo>
                  <a:cubicBezTo>
                    <a:pt x="51689" y="237998"/>
                    <a:pt x="0" y="248158"/>
                    <a:pt x="0" y="248158"/>
                  </a:cubicBezTo>
                  <a:cubicBezTo>
                    <a:pt x="0" y="248158"/>
                    <a:pt x="12319" y="171069"/>
                    <a:pt x="14224" y="135255"/>
                  </a:cubicBezTo>
                  <a:cubicBezTo>
                    <a:pt x="16891" y="85979"/>
                    <a:pt x="1778" y="127"/>
                    <a:pt x="1778" y="127"/>
                  </a:cubicBezTo>
                </a:path>
              </a:pathLst>
            </a:custGeom>
            <a:solidFill>
              <a:srgbClr val="1C2B54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85" name="Freeform 14">
              <a:extLst>
                <a:ext uri="{FF2B5EF4-FFF2-40B4-BE49-F238E27FC236}">
                  <a16:creationId xmlns:a16="http://schemas.microsoft.com/office/drawing/2014/main" id="{047E8DC4-22D5-82E8-1328-CB2512ABC996}"/>
                </a:ext>
              </a:extLst>
            </p:cNvPr>
            <p:cNvSpPr/>
            <p:nvPr/>
          </p:nvSpPr>
          <p:spPr>
            <a:xfrm>
              <a:off x="116713" y="289179"/>
              <a:ext cx="137160" cy="186944"/>
            </a:xfrm>
            <a:custGeom>
              <a:avLst/>
              <a:gdLst/>
              <a:ahLst/>
              <a:cxnLst/>
              <a:rect l="l" t="t" r="r" b="b"/>
              <a:pathLst>
                <a:path w="137160" h="186944">
                  <a:moveTo>
                    <a:pt x="1524" y="0"/>
                  </a:moveTo>
                  <a:cubicBezTo>
                    <a:pt x="1524" y="0"/>
                    <a:pt x="65024" y="10160"/>
                    <a:pt x="96520" y="37084"/>
                  </a:cubicBezTo>
                  <a:cubicBezTo>
                    <a:pt x="128016" y="64008"/>
                    <a:pt x="133985" y="90424"/>
                    <a:pt x="135255" y="104013"/>
                  </a:cubicBezTo>
                  <a:cubicBezTo>
                    <a:pt x="136525" y="117602"/>
                    <a:pt x="137160" y="138811"/>
                    <a:pt x="133223" y="155321"/>
                  </a:cubicBezTo>
                  <a:cubicBezTo>
                    <a:pt x="127254" y="180975"/>
                    <a:pt x="121793" y="186309"/>
                    <a:pt x="121793" y="186309"/>
                  </a:cubicBezTo>
                  <a:cubicBezTo>
                    <a:pt x="121793" y="186309"/>
                    <a:pt x="105029" y="178181"/>
                    <a:pt x="66929" y="178816"/>
                  </a:cubicBezTo>
                  <a:cubicBezTo>
                    <a:pt x="38862" y="179324"/>
                    <a:pt x="0" y="186944"/>
                    <a:pt x="0" y="186944"/>
                  </a:cubicBezTo>
                  <a:cubicBezTo>
                    <a:pt x="0" y="186944"/>
                    <a:pt x="9271" y="128905"/>
                    <a:pt x="10668" y="101854"/>
                  </a:cubicBezTo>
                  <a:cubicBezTo>
                    <a:pt x="12700" y="64770"/>
                    <a:pt x="1270" y="0"/>
                    <a:pt x="1270" y="0"/>
                  </a:cubicBezTo>
                </a:path>
              </a:pathLst>
            </a:custGeom>
            <a:solidFill>
              <a:srgbClr val="1C2B54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86" name="Freeform 15">
              <a:extLst>
                <a:ext uri="{FF2B5EF4-FFF2-40B4-BE49-F238E27FC236}">
                  <a16:creationId xmlns:a16="http://schemas.microsoft.com/office/drawing/2014/main" id="{CB39BB71-56B7-BD5E-230D-A1B43EEFDA07}"/>
                </a:ext>
              </a:extLst>
            </p:cNvPr>
            <p:cNvSpPr/>
            <p:nvPr/>
          </p:nvSpPr>
          <p:spPr>
            <a:xfrm>
              <a:off x="322961" y="61722"/>
              <a:ext cx="217043" cy="72771"/>
            </a:xfrm>
            <a:custGeom>
              <a:avLst/>
              <a:gdLst/>
              <a:ahLst/>
              <a:cxnLst/>
              <a:rect l="l" t="t" r="r" b="b"/>
              <a:pathLst>
                <a:path w="217043" h="72771">
                  <a:moveTo>
                    <a:pt x="0" y="69977"/>
                  </a:moveTo>
                  <a:lnTo>
                    <a:pt x="0" y="13208"/>
                  </a:lnTo>
                  <a:cubicBezTo>
                    <a:pt x="0" y="13208"/>
                    <a:pt x="37719" y="0"/>
                    <a:pt x="66040" y="1905"/>
                  </a:cubicBezTo>
                  <a:cubicBezTo>
                    <a:pt x="94361" y="3810"/>
                    <a:pt x="111379" y="10795"/>
                    <a:pt x="124587" y="20193"/>
                  </a:cubicBezTo>
                  <a:cubicBezTo>
                    <a:pt x="137795" y="29591"/>
                    <a:pt x="143383" y="42291"/>
                    <a:pt x="171450" y="49784"/>
                  </a:cubicBezTo>
                  <a:cubicBezTo>
                    <a:pt x="199009" y="57023"/>
                    <a:pt x="217043" y="47244"/>
                    <a:pt x="217043" y="47244"/>
                  </a:cubicBezTo>
                  <a:cubicBezTo>
                    <a:pt x="217043" y="47244"/>
                    <a:pt x="196977" y="70739"/>
                    <a:pt x="168021" y="71755"/>
                  </a:cubicBezTo>
                  <a:cubicBezTo>
                    <a:pt x="138811" y="72771"/>
                    <a:pt x="100203" y="44450"/>
                    <a:pt x="69850" y="43434"/>
                  </a:cubicBezTo>
                  <a:cubicBezTo>
                    <a:pt x="37719" y="42291"/>
                    <a:pt x="0" y="69850"/>
                    <a:pt x="0" y="69850"/>
                  </a:cubicBezTo>
                </a:path>
              </a:pathLst>
            </a:custGeom>
            <a:solidFill>
              <a:srgbClr val="ED2438"/>
            </a:solid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7" name="Freeform 16">
            <a:extLst>
              <a:ext uri="{FF2B5EF4-FFF2-40B4-BE49-F238E27FC236}">
                <a16:creationId xmlns:a16="http://schemas.microsoft.com/office/drawing/2014/main" id="{2570F96A-01AA-881D-9A84-F53B558D1DE6}"/>
              </a:ext>
            </a:extLst>
          </p:cNvPr>
          <p:cNvSpPr/>
          <p:nvPr userDrawn="1"/>
        </p:nvSpPr>
        <p:spPr>
          <a:xfrm>
            <a:off x="20534690" y="571500"/>
            <a:ext cx="3023807" cy="2362200"/>
          </a:xfrm>
          <a:custGeom>
            <a:avLst/>
            <a:gdLst/>
            <a:ahLst/>
            <a:cxnLst/>
            <a:rect l="l" t="t" r="r" b="b"/>
            <a:pathLst>
              <a:path w="3023807" h="2362200">
                <a:moveTo>
                  <a:pt x="0" y="0"/>
                </a:moveTo>
                <a:lnTo>
                  <a:pt x="3023807" y="0"/>
                </a:lnTo>
                <a:lnTo>
                  <a:pt x="3023807" y="2362200"/>
                </a:lnTo>
                <a:lnTo>
                  <a:pt x="0" y="23622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88" name="Group 17">
            <a:extLst>
              <a:ext uri="{FF2B5EF4-FFF2-40B4-BE49-F238E27FC236}">
                <a16:creationId xmlns:a16="http://schemas.microsoft.com/office/drawing/2014/main" id="{E0380F94-9FD6-A634-29BD-50FCE58A0D70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23977597" y="-63503"/>
            <a:ext cx="469897" cy="13842997"/>
            <a:chOff x="0" y="0"/>
            <a:chExt cx="469900" cy="13843000"/>
          </a:xfrm>
        </p:grpSpPr>
        <p:sp>
          <p:nvSpPr>
            <p:cNvPr id="89" name="Freeform 18">
              <a:extLst>
                <a:ext uri="{FF2B5EF4-FFF2-40B4-BE49-F238E27FC236}">
                  <a16:creationId xmlns:a16="http://schemas.microsoft.com/office/drawing/2014/main" id="{24992D18-4228-F9B3-BA1D-2162D7D59142}"/>
                </a:ext>
              </a:extLst>
            </p:cNvPr>
            <p:cNvSpPr/>
            <p:nvPr/>
          </p:nvSpPr>
          <p:spPr>
            <a:xfrm>
              <a:off x="63500" y="63500"/>
              <a:ext cx="342900" cy="7277100"/>
            </a:xfrm>
            <a:custGeom>
              <a:avLst/>
              <a:gdLst/>
              <a:ahLst/>
              <a:cxnLst/>
              <a:rect l="l" t="t" r="r" b="b"/>
              <a:pathLst>
                <a:path w="342900" h="7277100">
                  <a:moveTo>
                    <a:pt x="0" y="7277100"/>
                  </a:moveTo>
                  <a:lnTo>
                    <a:pt x="342900" y="7277100"/>
                  </a:lnTo>
                  <a:lnTo>
                    <a:pt x="3429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2438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90" name="Freeform 19">
              <a:extLst>
                <a:ext uri="{FF2B5EF4-FFF2-40B4-BE49-F238E27FC236}">
                  <a16:creationId xmlns:a16="http://schemas.microsoft.com/office/drawing/2014/main" id="{E1744E41-A5B0-929A-9235-DCAD6AEF33C6}"/>
                </a:ext>
              </a:extLst>
            </p:cNvPr>
            <p:cNvSpPr/>
            <p:nvPr/>
          </p:nvSpPr>
          <p:spPr>
            <a:xfrm>
              <a:off x="63500" y="7340600"/>
              <a:ext cx="342900" cy="856869"/>
            </a:xfrm>
            <a:custGeom>
              <a:avLst/>
              <a:gdLst/>
              <a:ahLst/>
              <a:cxnLst/>
              <a:rect l="l" t="t" r="r" b="b"/>
              <a:pathLst>
                <a:path w="342900" h="856869">
                  <a:moveTo>
                    <a:pt x="0" y="856869"/>
                  </a:moveTo>
                  <a:lnTo>
                    <a:pt x="342900" y="856869"/>
                  </a:lnTo>
                  <a:lnTo>
                    <a:pt x="3429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C2B54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91" name="Freeform 20">
              <a:extLst>
                <a:ext uri="{FF2B5EF4-FFF2-40B4-BE49-F238E27FC236}">
                  <a16:creationId xmlns:a16="http://schemas.microsoft.com/office/drawing/2014/main" id="{2E34945E-A78A-77DE-6CB5-74649373663F}"/>
                </a:ext>
              </a:extLst>
            </p:cNvPr>
            <p:cNvSpPr/>
            <p:nvPr/>
          </p:nvSpPr>
          <p:spPr>
            <a:xfrm>
              <a:off x="63500" y="8197469"/>
              <a:ext cx="342900" cy="428372"/>
            </a:xfrm>
            <a:custGeom>
              <a:avLst/>
              <a:gdLst/>
              <a:ahLst/>
              <a:cxnLst/>
              <a:rect l="l" t="t" r="r" b="b"/>
              <a:pathLst>
                <a:path w="342900" h="428372">
                  <a:moveTo>
                    <a:pt x="0" y="428371"/>
                  </a:moveTo>
                  <a:lnTo>
                    <a:pt x="342900" y="428371"/>
                  </a:lnTo>
                  <a:lnTo>
                    <a:pt x="3429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E6D9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92" name="Freeform 21">
              <a:extLst>
                <a:ext uri="{FF2B5EF4-FFF2-40B4-BE49-F238E27FC236}">
                  <a16:creationId xmlns:a16="http://schemas.microsoft.com/office/drawing/2014/main" id="{5B9D79A5-EFE4-E139-8DDB-7581AF5E04A3}"/>
                </a:ext>
              </a:extLst>
            </p:cNvPr>
            <p:cNvSpPr/>
            <p:nvPr/>
          </p:nvSpPr>
          <p:spPr>
            <a:xfrm>
              <a:off x="63500" y="8625967"/>
              <a:ext cx="342900" cy="856869"/>
            </a:xfrm>
            <a:custGeom>
              <a:avLst/>
              <a:gdLst/>
              <a:ahLst/>
              <a:cxnLst/>
              <a:rect l="l" t="t" r="r" b="b"/>
              <a:pathLst>
                <a:path w="342900" h="856869">
                  <a:moveTo>
                    <a:pt x="0" y="856869"/>
                  </a:moveTo>
                  <a:lnTo>
                    <a:pt x="342900" y="856869"/>
                  </a:lnTo>
                  <a:lnTo>
                    <a:pt x="3429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C2B54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93" name="Freeform 22">
              <a:extLst>
                <a:ext uri="{FF2B5EF4-FFF2-40B4-BE49-F238E27FC236}">
                  <a16:creationId xmlns:a16="http://schemas.microsoft.com/office/drawing/2014/main" id="{0814DDDA-1D11-35C4-2D5F-EAB7B4750B8C}"/>
                </a:ext>
              </a:extLst>
            </p:cNvPr>
            <p:cNvSpPr/>
            <p:nvPr/>
          </p:nvSpPr>
          <p:spPr>
            <a:xfrm>
              <a:off x="63500" y="9484360"/>
              <a:ext cx="342900" cy="428498"/>
            </a:xfrm>
            <a:custGeom>
              <a:avLst/>
              <a:gdLst/>
              <a:ahLst/>
              <a:cxnLst/>
              <a:rect l="l" t="t" r="r" b="b"/>
              <a:pathLst>
                <a:path w="342900" h="428498">
                  <a:moveTo>
                    <a:pt x="0" y="428498"/>
                  </a:moveTo>
                  <a:lnTo>
                    <a:pt x="342900" y="428498"/>
                  </a:lnTo>
                  <a:lnTo>
                    <a:pt x="3429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E6D9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94" name="Freeform 23">
              <a:extLst>
                <a:ext uri="{FF2B5EF4-FFF2-40B4-BE49-F238E27FC236}">
                  <a16:creationId xmlns:a16="http://schemas.microsoft.com/office/drawing/2014/main" id="{E94E13BF-A024-6B54-D7BA-1178710510EB}"/>
                </a:ext>
              </a:extLst>
            </p:cNvPr>
            <p:cNvSpPr/>
            <p:nvPr/>
          </p:nvSpPr>
          <p:spPr>
            <a:xfrm>
              <a:off x="63500" y="9918700"/>
              <a:ext cx="342900" cy="856869"/>
            </a:xfrm>
            <a:custGeom>
              <a:avLst/>
              <a:gdLst/>
              <a:ahLst/>
              <a:cxnLst/>
              <a:rect l="l" t="t" r="r" b="b"/>
              <a:pathLst>
                <a:path w="342900" h="856869">
                  <a:moveTo>
                    <a:pt x="0" y="856869"/>
                  </a:moveTo>
                  <a:lnTo>
                    <a:pt x="342900" y="856869"/>
                  </a:lnTo>
                  <a:lnTo>
                    <a:pt x="3429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C2B54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95" name="Freeform 24">
              <a:extLst>
                <a:ext uri="{FF2B5EF4-FFF2-40B4-BE49-F238E27FC236}">
                  <a16:creationId xmlns:a16="http://schemas.microsoft.com/office/drawing/2014/main" id="{97F6C294-1E3E-F4E1-6ACB-012D35B50F2F}"/>
                </a:ext>
              </a:extLst>
            </p:cNvPr>
            <p:cNvSpPr/>
            <p:nvPr/>
          </p:nvSpPr>
          <p:spPr>
            <a:xfrm>
              <a:off x="63500" y="10782046"/>
              <a:ext cx="342900" cy="428372"/>
            </a:xfrm>
            <a:custGeom>
              <a:avLst/>
              <a:gdLst/>
              <a:ahLst/>
              <a:cxnLst/>
              <a:rect l="l" t="t" r="r" b="b"/>
              <a:pathLst>
                <a:path w="342900" h="428372">
                  <a:moveTo>
                    <a:pt x="0" y="428371"/>
                  </a:moveTo>
                  <a:lnTo>
                    <a:pt x="342900" y="428371"/>
                  </a:lnTo>
                  <a:lnTo>
                    <a:pt x="3429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E6D9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96" name="Freeform 25">
              <a:extLst>
                <a:ext uri="{FF2B5EF4-FFF2-40B4-BE49-F238E27FC236}">
                  <a16:creationId xmlns:a16="http://schemas.microsoft.com/office/drawing/2014/main" id="{631963DE-F00A-6055-9448-AFA9230A8FBC}"/>
                </a:ext>
              </a:extLst>
            </p:cNvPr>
            <p:cNvSpPr/>
            <p:nvPr/>
          </p:nvSpPr>
          <p:spPr>
            <a:xfrm>
              <a:off x="63500" y="11210417"/>
              <a:ext cx="342900" cy="856869"/>
            </a:xfrm>
            <a:custGeom>
              <a:avLst/>
              <a:gdLst/>
              <a:ahLst/>
              <a:cxnLst/>
              <a:rect l="l" t="t" r="r" b="b"/>
              <a:pathLst>
                <a:path w="342900" h="856869">
                  <a:moveTo>
                    <a:pt x="0" y="856869"/>
                  </a:moveTo>
                  <a:lnTo>
                    <a:pt x="342900" y="856869"/>
                  </a:lnTo>
                  <a:lnTo>
                    <a:pt x="3429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C2B54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97" name="Freeform 26">
              <a:extLst>
                <a:ext uri="{FF2B5EF4-FFF2-40B4-BE49-F238E27FC236}">
                  <a16:creationId xmlns:a16="http://schemas.microsoft.com/office/drawing/2014/main" id="{853DE4D4-7996-0CC1-F0A8-61322125E59A}"/>
                </a:ext>
              </a:extLst>
            </p:cNvPr>
            <p:cNvSpPr/>
            <p:nvPr/>
          </p:nvSpPr>
          <p:spPr>
            <a:xfrm>
              <a:off x="63500" y="12073636"/>
              <a:ext cx="342900" cy="428498"/>
            </a:xfrm>
            <a:custGeom>
              <a:avLst/>
              <a:gdLst/>
              <a:ahLst/>
              <a:cxnLst/>
              <a:rect l="l" t="t" r="r" b="b"/>
              <a:pathLst>
                <a:path w="342900" h="428498">
                  <a:moveTo>
                    <a:pt x="0" y="428498"/>
                  </a:moveTo>
                  <a:lnTo>
                    <a:pt x="342900" y="428498"/>
                  </a:lnTo>
                  <a:lnTo>
                    <a:pt x="3429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E6D9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98" name="Freeform 27">
              <a:extLst>
                <a:ext uri="{FF2B5EF4-FFF2-40B4-BE49-F238E27FC236}">
                  <a16:creationId xmlns:a16="http://schemas.microsoft.com/office/drawing/2014/main" id="{E50A29BD-9E3E-5F1A-FB70-F3356D96FC34}"/>
                </a:ext>
              </a:extLst>
            </p:cNvPr>
            <p:cNvSpPr/>
            <p:nvPr/>
          </p:nvSpPr>
          <p:spPr>
            <a:xfrm>
              <a:off x="63500" y="12487783"/>
              <a:ext cx="342900" cy="856869"/>
            </a:xfrm>
            <a:custGeom>
              <a:avLst/>
              <a:gdLst/>
              <a:ahLst/>
              <a:cxnLst/>
              <a:rect l="l" t="t" r="r" b="b"/>
              <a:pathLst>
                <a:path w="342900" h="856869">
                  <a:moveTo>
                    <a:pt x="0" y="856869"/>
                  </a:moveTo>
                  <a:lnTo>
                    <a:pt x="342900" y="856869"/>
                  </a:lnTo>
                  <a:lnTo>
                    <a:pt x="3429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C2B54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99" name="Freeform 28">
              <a:extLst>
                <a:ext uri="{FF2B5EF4-FFF2-40B4-BE49-F238E27FC236}">
                  <a16:creationId xmlns:a16="http://schemas.microsoft.com/office/drawing/2014/main" id="{6CBB8B61-0BAB-C426-532F-D75124F2A568}"/>
                </a:ext>
              </a:extLst>
            </p:cNvPr>
            <p:cNvSpPr/>
            <p:nvPr/>
          </p:nvSpPr>
          <p:spPr>
            <a:xfrm>
              <a:off x="63500" y="13351002"/>
              <a:ext cx="342900" cy="428498"/>
            </a:xfrm>
            <a:custGeom>
              <a:avLst/>
              <a:gdLst/>
              <a:ahLst/>
              <a:cxnLst/>
              <a:rect l="l" t="t" r="r" b="b"/>
              <a:pathLst>
                <a:path w="342900" h="428498">
                  <a:moveTo>
                    <a:pt x="0" y="428498"/>
                  </a:moveTo>
                  <a:lnTo>
                    <a:pt x="342900" y="428498"/>
                  </a:lnTo>
                  <a:lnTo>
                    <a:pt x="3429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E6D9"/>
            </a:solid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0" name="Freeform 29">
            <a:extLst>
              <a:ext uri="{FF2B5EF4-FFF2-40B4-BE49-F238E27FC236}">
                <a16:creationId xmlns:a16="http://schemas.microsoft.com/office/drawing/2014/main" id="{0F2E5AE1-55A6-A7EF-09A0-25D768234FEF}"/>
              </a:ext>
            </a:extLst>
          </p:cNvPr>
          <p:cNvSpPr/>
          <p:nvPr userDrawn="1"/>
        </p:nvSpPr>
        <p:spPr>
          <a:xfrm>
            <a:off x="20011539" y="11595106"/>
            <a:ext cx="1075773" cy="1345540"/>
          </a:xfrm>
          <a:custGeom>
            <a:avLst/>
            <a:gdLst/>
            <a:ahLst/>
            <a:cxnLst/>
            <a:rect l="l" t="t" r="r" b="b"/>
            <a:pathLst>
              <a:path w="1075773" h="1345540">
                <a:moveTo>
                  <a:pt x="0" y="0"/>
                </a:moveTo>
                <a:lnTo>
                  <a:pt x="1075773" y="0"/>
                </a:lnTo>
                <a:lnTo>
                  <a:pt x="1075773" y="1345540"/>
                </a:lnTo>
                <a:lnTo>
                  <a:pt x="0" y="134554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01" name="Freeform 30">
            <a:extLst>
              <a:ext uri="{FF2B5EF4-FFF2-40B4-BE49-F238E27FC236}">
                <a16:creationId xmlns:a16="http://schemas.microsoft.com/office/drawing/2014/main" id="{08C122E0-D078-0C5E-019E-2CBA0F41198E}"/>
              </a:ext>
            </a:extLst>
          </p:cNvPr>
          <p:cNvSpPr/>
          <p:nvPr userDrawn="1"/>
        </p:nvSpPr>
        <p:spPr>
          <a:xfrm>
            <a:off x="17767306" y="11754488"/>
            <a:ext cx="1754429" cy="1191930"/>
          </a:xfrm>
          <a:custGeom>
            <a:avLst/>
            <a:gdLst/>
            <a:ahLst/>
            <a:cxnLst/>
            <a:rect l="l" t="t" r="r" b="b"/>
            <a:pathLst>
              <a:path w="1754429" h="1191930">
                <a:moveTo>
                  <a:pt x="0" y="0"/>
                </a:moveTo>
                <a:lnTo>
                  <a:pt x="1754429" y="0"/>
                </a:lnTo>
                <a:lnTo>
                  <a:pt x="1754429" y="1191930"/>
                </a:lnTo>
                <a:lnTo>
                  <a:pt x="0" y="119193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02" name="Freeform 31">
            <a:extLst>
              <a:ext uri="{FF2B5EF4-FFF2-40B4-BE49-F238E27FC236}">
                <a16:creationId xmlns:a16="http://schemas.microsoft.com/office/drawing/2014/main" id="{E8AD45F4-51E3-6C20-E7D3-742CDF2F514F}"/>
              </a:ext>
            </a:extLst>
          </p:cNvPr>
          <p:cNvSpPr/>
          <p:nvPr userDrawn="1"/>
        </p:nvSpPr>
        <p:spPr>
          <a:xfrm>
            <a:off x="21628922" y="11734867"/>
            <a:ext cx="1360370" cy="1205332"/>
          </a:xfrm>
          <a:custGeom>
            <a:avLst/>
            <a:gdLst/>
            <a:ahLst/>
            <a:cxnLst/>
            <a:rect l="l" t="t" r="r" b="b"/>
            <a:pathLst>
              <a:path w="1360370" h="1205332">
                <a:moveTo>
                  <a:pt x="0" y="0"/>
                </a:moveTo>
                <a:lnTo>
                  <a:pt x="1360370" y="0"/>
                </a:lnTo>
                <a:lnTo>
                  <a:pt x="1360370" y="1205331"/>
                </a:lnTo>
                <a:lnTo>
                  <a:pt x="0" y="1205331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04" name="TextBox 33">
            <a:extLst>
              <a:ext uri="{FF2B5EF4-FFF2-40B4-BE49-F238E27FC236}">
                <a16:creationId xmlns:a16="http://schemas.microsoft.com/office/drawing/2014/main" id="{D5A822D0-9472-6D7E-288A-23C5F882E8E8}"/>
              </a:ext>
            </a:extLst>
          </p:cNvPr>
          <p:cNvSpPr txBox="1"/>
          <p:nvPr userDrawn="1"/>
        </p:nvSpPr>
        <p:spPr>
          <a:xfrm>
            <a:off x="17830800" y="10938539"/>
            <a:ext cx="2455459" cy="3727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079"/>
              </a:lnSpc>
            </a:pPr>
            <a:r>
              <a:rPr lang="en-US" sz="2200" spc="37" dirty="0">
                <a:solidFill>
                  <a:srgbClr val="1C2B54"/>
                </a:solidFill>
                <a:latin typeface="Lexend Deca"/>
                <a:ea typeface="Lexend Deca"/>
                <a:cs typeface="Lexend Deca"/>
                <a:sym typeface="Lexend Deca"/>
              </a:rPr>
              <a:t>HOST PARTNERS</a:t>
            </a:r>
          </a:p>
        </p:txBody>
      </p:sp>
      <p:sp>
        <p:nvSpPr>
          <p:cNvPr id="106" name="Title 1">
            <a:extLst>
              <a:ext uri="{FF2B5EF4-FFF2-40B4-BE49-F238E27FC236}">
                <a16:creationId xmlns:a16="http://schemas.microsoft.com/office/drawing/2014/main" id="{9FE88834-D10E-F114-6A5B-5E4A0AEB19F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367463" y="3514309"/>
            <a:ext cx="13681519" cy="1975539"/>
          </a:xfrm>
        </p:spPr>
        <p:txBody>
          <a:bodyPr anchor="t" anchorCtr="0">
            <a:noAutofit/>
          </a:bodyPr>
          <a:lstStyle>
            <a:lvl1pPr algn="l">
              <a:lnSpc>
                <a:spcPts val="15000"/>
              </a:lnSpc>
              <a:defRPr lang="en-US" sz="12500" b="1" kern="1200" spc="212" dirty="0" smtClean="0">
                <a:solidFill>
                  <a:schemeClr val="accent1"/>
                </a:solidFill>
                <a:latin typeface="+mj-lt"/>
                <a:ea typeface="Lexend Deca"/>
                <a:cs typeface="Lexend Deca"/>
              </a:defRPr>
            </a:lvl1pPr>
          </a:lstStyle>
          <a:p>
            <a:r>
              <a:rPr lang="en-US" dirty="0"/>
              <a:t>PRESENTATION</a:t>
            </a:r>
            <a:endParaRPr lang="LID4096" dirty="0"/>
          </a:p>
        </p:txBody>
      </p:sp>
      <p:sp>
        <p:nvSpPr>
          <p:cNvPr id="110" name="Text Placeholder 109">
            <a:extLst>
              <a:ext uri="{FF2B5EF4-FFF2-40B4-BE49-F238E27FC236}">
                <a16:creationId xmlns:a16="http://schemas.microsoft.com/office/drawing/2014/main" id="{2D7A05DB-A19C-9C74-A3C6-71DACAAF9EB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53300" y="7906031"/>
            <a:ext cx="13695683" cy="884238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52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SUBTITLE HERE</a:t>
            </a:r>
          </a:p>
        </p:txBody>
      </p:sp>
      <p:sp>
        <p:nvSpPr>
          <p:cNvPr id="124" name="Text Placeholder 123">
            <a:extLst>
              <a:ext uri="{FF2B5EF4-FFF2-40B4-BE49-F238E27FC236}">
                <a16:creationId xmlns:a16="http://schemas.microsoft.com/office/drawing/2014/main" id="{4E2CF9DE-904F-E5AC-B65B-59DB9C27A5E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367465" y="10760761"/>
            <a:ext cx="8856983" cy="501650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26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68A467-0710-BD9D-08F9-F4B82CBD2379}"/>
              </a:ext>
            </a:extLst>
          </p:cNvPr>
          <p:cNvSpPr txBox="1">
            <a:spLocks/>
          </p:cNvSpPr>
          <p:nvPr userDrawn="1"/>
        </p:nvSpPr>
        <p:spPr>
          <a:xfrm>
            <a:off x="7264400" y="5338134"/>
            <a:ext cx="13681519" cy="197553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15000"/>
              </a:lnSpc>
              <a:spcBef>
                <a:spcPct val="0"/>
              </a:spcBef>
              <a:buNone/>
              <a:defRPr lang="en-US" sz="12500" b="1" kern="1200" spc="212" dirty="0" smtClean="0">
                <a:solidFill>
                  <a:schemeClr val="accent1"/>
                </a:solidFill>
                <a:latin typeface="+mj-lt"/>
                <a:ea typeface="Lexend Deca"/>
                <a:cs typeface="Lexend Deca"/>
              </a:defRPr>
            </a:lvl1pPr>
          </a:lstStyle>
          <a:p>
            <a:r>
              <a:rPr lang="en-GB" b="0" dirty="0">
                <a:solidFill>
                  <a:schemeClr val="accent2"/>
                </a:solidFill>
              </a:rPr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22999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587FE23-F4EB-5348-9FDC-D5A59E6FC6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260970" y="12719510"/>
            <a:ext cx="633886" cy="28275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4400" rtl="0" eaLnBrk="1" latinLnBrk="0" hangingPunct="1">
              <a:lnSpc>
                <a:spcPts val="3359"/>
              </a:lnSpc>
              <a:defRPr lang="LID4096" sz="2400" kern="1200" spc="40" smtClean="0">
                <a:solidFill>
                  <a:srgbClr val="1C2B54"/>
                </a:solidFill>
                <a:latin typeface="Lexend Deca"/>
                <a:ea typeface="Lexend Deca"/>
                <a:cs typeface="Lexend Deca"/>
              </a:defRPr>
            </a:lvl1pPr>
          </a:lstStyle>
          <a:p>
            <a:fld id="{F1E5C177-E2F4-43BC-96DA-A42AEB24622E}" type="slidenum">
              <a:rPr lang="en-PK" smtClean="0"/>
              <a:pPr/>
              <a:t>‹#›</a:t>
            </a:fld>
            <a:endParaRPr lang="en-PK" dirty="0"/>
          </a:p>
        </p:txBody>
      </p:sp>
    </p:spTree>
    <p:extLst>
      <p:ext uri="{BB962C8B-B14F-4D97-AF65-F5344CB8AC3E}">
        <p14:creationId xmlns:p14="http://schemas.microsoft.com/office/powerpoint/2010/main" val="645691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F3A247-89D6-BDD6-84EE-7DCD86E91A6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LID4096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194266-76F8-7066-188F-3B2814DED13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60475" y="4040188"/>
            <a:ext cx="11795621" cy="8147050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/>
            </a:lvl1pPr>
            <a:lvl2pPr marL="504825" indent="0">
              <a:lnSpc>
                <a:spcPct val="150000"/>
              </a:lnSpc>
              <a:buNone/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D7EF03A-562A-1293-FF48-E24633D7B3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260970" y="12719510"/>
            <a:ext cx="633886" cy="28275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4400" rtl="0" eaLnBrk="1" latinLnBrk="0" hangingPunct="1">
              <a:lnSpc>
                <a:spcPts val="3359"/>
              </a:lnSpc>
              <a:defRPr lang="LID4096" sz="2400" kern="1200" spc="40" smtClean="0">
                <a:solidFill>
                  <a:srgbClr val="1C2B54"/>
                </a:solidFill>
                <a:latin typeface="Lexend Deca"/>
                <a:ea typeface="Lexend Deca"/>
                <a:cs typeface="Lexend Deca"/>
              </a:defRPr>
            </a:lvl1pPr>
          </a:lstStyle>
          <a:p>
            <a:fld id="{F1E5C177-E2F4-43BC-96DA-A42AEB24622E}" type="slidenum">
              <a:rPr lang="en-PK" smtClean="0"/>
              <a:pPr/>
              <a:t>‹#›</a:t>
            </a:fld>
            <a:endParaRPr lang="en-PK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A5358BB-C1C9-269E-4365-02FE370DFF1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3920788" y="4040188"/>
            <a:ext cx="9001125" cy="8147050"/>
          </a:xfrm>
        </p:spPr>
        <p:txBody>
          <a:bodyPr lIns="108000" rIns="108000">
            <a:normAutofit/>
          </a:bodyPr>
          <a:lstStyle>
            <a:lvl1pPr marL="0" indent="0">
              <a:buNone/>
              <a:defRPr sz="1300">
                <a:solidFill>
                  <a:schemeClr val="tx1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4051410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F3A247-89D6-BDD6-84EE-7DCD86E91A6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LID4096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194266-76F8-7066-188F-3B2814DED13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60475" y="4040188"/>
            <a:ext cx="11795621" cy="8147050"/>
          </a:xfrm>
        </p:spPr>
        <p:txBody>
          <a:bodyPr/>
          <a:lstStyle>
            <a:lvl1pPr>
              <a:lnSpc>
                <a:spcPct val="150000"/>
              </a:lnSpc>
              <a:defRPr/>
            </a:lvl1pPr>
            <a:lvl2pPr>
              <a:lnSpc>
                <a:spcPct val="15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D7EF03A-562A-1293-FF48-E24633D7B3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260970" y="12719510"/>
            <a:ext cx="633886" cy="28275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4400" rtl="0" eaLnBrk="1" latinLnBrk="0" hangingPunct="1">
              <a:lnSpc>
                <a:spcPts val="3359"/>
              </a:lnSpc>
              <a:defRPr lang="LID4096" sz="2400" kern="1200" spc="40" smtClean="0">
                <a:solidFill>
                  <a:srgbClr val="1C2B54"/>
                </a:solidFill>
                <a:latin typeface="Lexend Deca"/>
                <a:ea typeface="Lexend Deca"/>
                <a:cs typeface="Lexend Deca"/>
              </a:defRPr>
            </a:lvl1pPr>
          </a:lstStyle>
          <a:p>
            <a:fld id="{F1E5C177-E2F4-43BC-96DA-A42AEB24622E}" type="slidenum">
              <a:rPr lang="en-PK" smtClean="0"/>
              <a:pPr/>
              <a:t>‹#›</a:t>
            </a:fld>
            <a:endParaRPr lang="en-PK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A5358BB-C1C9-269E-4365-02FE370DFF1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3920788" y="4040188"/>
            <a:ext cx="9001125" cy="8147050"/>
          </a:xfrm>
        </p:spPr>
        <p:txBody>
          <a:bodyPr lIns="108000" rIns="108000">
            <a:normAutofit/>
          </a:bodyPr>
          <a:lstStyle>
            <a:lvl1pPr marL="0" indent="0">
              <a:buNone/>
              <a:defRPr sz="1300">
                <a:solidFill>
                  <a:schemeClr val="tx1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3148600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F3A247-89D6-BDD6-84EE-7DCD86E91A6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LID4096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E158A2-3339-00AF-5E73-E70B5E94BE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260970" y="12719510"/>
            <a:ext cx="633886" cy="28275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4400" rtl="0" eaLnBrk="1" latinLnBrk="0" hangingPunct="1">
              <a:lnSpc>
                <a:spcPts val="3359"/>
              </a:lnSpc>
              <a:defRPr lang="LID4096" sz="2400" kern="1200" spc="40" smtClean="0">
                <a:solidFill>
                  <a:srgbClr val="1C2B54"/>
                </a:solidFill>
                <a:latin typeface="Lexend Deca"/>
                <a:ea typeface="Lexend Deca"/>
                <a:cs typeface="Lexend Deca"/>
              </a:defRPr>
            </a:lvl1pPr>
          </a:lstStyle>
          <a:p>
            <a:fld id="{F1E5C177-E2F4-43BC-96DA-A42AEB24622E}" type="slidenum">
              <a:rPr lang="en-PK" smtClean="0"/>
              <a:pPr/>
              <a:t>‹#›</a:t>
            </a:fld>
            <a:endParaRPr lang="en-PK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CBDFF9C-BA98-27E9-B40F-49DF006DB4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46188" y="3544888"/>
            <a:ext cx="6759175" cy="8642350"/>
          </a:xfrm>
        </p:spPr>
        <p:txBody>
          <a:bodyPr lIns="36000" rIns="0">
            <a:normAutofit/>
          </a:bodyPr>
          <a:lstStyle>
            <a:lvl1pPr marL="0" indent="0">
              <a:buNone/>
              <a:defRPr sz="1300"/>
            </a:lvl1pPr>
          </a:lstStyle>
          <a:p>
            <a:r>
              <a:rPr lang="en-GB"/>
              <a:t>Click icon to add picture</a:t>
            </a:r>
            <a:endParaRPr lang="LID4096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E2A00E0E-05C6-8D79-407E-510BB06C025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087551" y="3544888"/>
            <a:ext cx="7381049" cy="4321224"/>
          </a:xfrm>
        </p:spPr>
        <p:txBody>
          <a:bodyPr lIns="36000" rIns="0">
            <a:normAutofit/>
          </a:bodyPr>
          <a:lstStyle>
            <a:lvl1pPr marL="0" indent="0">
              <a:buNone/>
              <a:defRPr sz="1300"/>
            </a:lvl1pPr>
          </a:lstStyle>
          <a:p>
            <a:r>
              <a:rPr lang="en-GB"/>
              <a:t>Click icon to add picture</a:t>
            </a:r>
            <a:endParaRPr lang="LID4096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AFF5A5B8-C3D9-3892-A7C6-657B32E9E18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5542451" y="3544888"/>
            <a:ext cx="7381049" cy="4321224"/>
          </a:xfrm>
        </p:spPr>
        <p:txBody>
          <a:bodyPr lIns="36000" rIns="0">
            <a:normAutofit/>
          </a:bodyPr>
          <a:lstStyle>
            <a:lvl1pPr marL="0" indent="0">
              <a:buNone/>
              <a:defRPr sz="1300"/>
            </a:lvl1pPr>
          </a:lstStyle>
          <a:p>
            <a:r>
              <a:rPr lang="en-GB"/>
              <a:t>Click icon to add picture</a:t>
            </a:r>
            <a:endParaRPr lang="LID4096"/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A83D9630-0FBF-363A-9C88-93C3F5E59C9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87551" y="7950200"/>
            <a:ext cx="4896537" cy="4254500"/>
          </a:xfrm>
        </p:spPr>
        <p:txBody>
          <a:bodyPr lIns="36000" rIns="0">
            <a:normAutofit/>
          </a:bodyPr>
          <a:lstStyle>
            <a:lvl1pPr marL="0" indent="0">
              <a:buNone/>
              <a:defRPr sz="1300"/>
            </a:lvl1pPr>
          </a:lstStyle>
          <a:p>
            <a:r>
              <a:rPr lang="en-GB"/>
              <a:t>Click icon to add picture</a:t>
            </a:r>
            <a:endParaRPr lang="LID4096"/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FCA08277-1201-EF85-BD6D-74B5FF7D640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3066276" y="7950200"/>
            <a:ext cx="4896537" cy="4254500"/>
          </a:xfrm>
        </p:spPr>
        <p:txBody>
          <a:bodyPr lIns="36000" rIns="0">
            <a:normAutofit/>
          </a:bodyPr>
          <a:lstStyle>
            <a:lvl1pPr marL="0" indent="0">
              <a:buNone/>
              <a:defRPr sz="1300"/>
            </a:lvl1pPr>
          </a:lstStyle>
          <a:p>
            <a:r>
              <a:rPr lang="en-GB"/>
              <a:t>Click icon to add picture</a:t>
            </a:r>
            <a:endParaRPr lang="LID4096"/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2F19AF60-5676-6C33-B451-69BFA9EA415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8045001" y="7950200"/>
            <a:ext cx="4903899" cy="4254500"/>
          </a:xfrm>
        </p:spPr>
        <p:txBody>
          <a:bodyPr lIns="36000" rIns="0">
            <a:normAutofit/>
          </a:bodyPr>
          <a:lstStyle>
            <a:lvl1pPr marL="0" indent="0">
              <a:buNone/>
              <a:defRPr sz="1300"/>
            </a:lvl1pPr>
          </a:lstStyle>
          <a:p>
            <a:r>
              <a:rPr lang="en-GB"/>
              <a:t>Click icon to add picture</a:t>
            </a:r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2667513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x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F3A247-89D6-BDD6-84EE-7DCD86E91A6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LID4096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E158A2-3339-00AF-5E73-E70B5E94BE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260970" y="12719510"/>
            <a:ext cx="633886" cy="28275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4400" rtl="0" eaLnBrk="1" latinLnBrk="0" hangingPunct="1">
              <a:lnSpc>
                <a:spcPts val="3359"/>
              </a:lnSpc>
              <a:defRPr lang="LID4096" sz="2400" kern="1200" spc="40" smtClean="0">
                <a:solidFill>
                  <a:srgbClr val="1C2B54"/>
                </a:solidFill>
                <a:latin typeface="Lexend Deca"/>
                <a:ea typeface="Lexend Deca"/>
                <a:cs typeface="Lexend Deca"/>
              </a:defRPr>
            </a:lvl1pPr>
          </a:lstStyle>
          <a:p>
            <a:fld id="{F1E5C177-E2F4-43BC-96DA-A42AEB24622E}" type="slidenum">
              <a:rPr lang="en-PK" smtClean="0"/>
              <a:pPr/>
              <a:t>‹#›</a:t>
            </a:fld>
            <a:endParaRPr lang="en-PK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CBDFF9C-BA98-27E9-B40F-49DF006DB4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46188" y="3544888"/>
            <a:ext cx="12529988" cy="8642350"/>
          </a:xfrm>
        </p:spPr>
        <p:txBody>
          <a:bodyPr lIns="36000" rIns="0">
            <a:normAutofit/>
          </a:bodyPr>
          <a:lstStyle>
            <a:lvl1pPr marL="0" indent="0">
              <a:buNone/>
              <a:defRPr sz="1300"/>
            </a:lvl1pPr>
          </a:lstStyle>
          <a:p>
            <a:r>
              <a:rPr lang="en-GB"/>
              <a:t>Click icon to add picture</a:t>
            </a:r>
            <a:endParaRPr lang="LID4096"/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A83D9630-0FBF-363A-9C88-93C3F5E59C9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898880" y="3562256"/>
            <a:ext cx="8994371" cy="8624981"/>
          </a:xfrm>
        </p:spPr>
        <p:txBody>
          <a:bodyPr lIns="36000" rIns="0">
            <a:normAutofit/>
          </a:bodyPr>
          <a:lstStyle>
            <a:lvl1pPr marL="0" indent="0">
              <a:buNone/>
              <a:defRPr sz="1300"/>
            </a:lvl1pPr>
          </a:lstStyle>
          <a:p>
            <a:r>
              <a:rPr lang="en-GB"/>
              <a:t>Click icon to add picture</a:t>
            </a:r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5036819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F3A247-89D6-BDD6-84EE-7DCD86E91A6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LID4096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E158A2-3339-00AF-5E73-E70B5E94BE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260970" y="12719510"/>
            <a:ext cx="633886" cy="28275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4400" rtl="0" eaLnBrk="1" latinLnBrk="0" hangingPunct="1">
              <a:lnSpc>
                <a:spcPts val="3359"/>
              </a:lnSpc>
              <a:defRPr lang="LID4096" sz="2400" kern="1200" spc="40" smtClean="0">
                <a:solidFill>
                  <a:srgbClr val="1C2B54"/>
                </a:solidFill>
                <a:latin typeface="Lexend Deca"/>
                <a:ea typeface="Lexend Deca"/>
                <a:cs typeface="Lexend Deca"/>
              </a:defRPr>
            </a:lvl1pPr>
          </a:lstStyle>
          <a:p>
            <a:fld id="{F1E5C177-E2F4-43BC-96DA-A42AEB24622E}" type="slidenum">
              <a:rPr lang="en-PK" smtClean="0"/>
              <a:pPr/>
              <a:t>‹#›</a:t>
            </a:fld>
            <a:endParaRPr lang="en-PK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CBDFF9C-BA98-27E9-B40F-49DF006DB4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46187" y="3544888"/>
            <a:ext cx="21630437" cy="8642350"/>
          </a:xfrm>
        </p:spPr>
        <p:txBody>
          <a:bodyPr lIns="36000" rIns="0">
            <a:normAutofit/>
          </a:bodyPr>
          <a:lstStyle>
            <a:lvl1pPr marL="0" indent="0">
              <a:buNone/>
              <a:defRPr sz="1300"/>
            </a:lvl1pPr>
          </a:lstStyle>
          <a:p>
            <a:r>
              <a:rPr lang="en-GB"/>
              <a:t>Click icon to add picture</a:t>
            </a:r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7117767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able Placeholder 99">
            <a:extLst>
              <a:ext uri="{FF2B5EF4-FFF2-40B4-BE49-F238E27FC236}">
                <a16:creationId xmlns:a16="http://schemas.microsoft.com/office/drawing/2014/main" id="{84735C67-4B93-B03E-9BBB-7DD7F4C8D0B3}"/>
              </a:ext>
            </a:extLst>
          </p:cNvPr>
          <p:cNvSpPr>
            <a:spLocks noGrp="1"/>
          </p:cNvSpPr>
          <p:nvPr>
            <p:ph type="tbl" sz="quarter" idx="12"/>
          </p:nvPr>
        </p:nvSpPr>
        <p:spPr>
          <a:xfrm>
            <a:off x="13208002" y="4064003"/>
            <a:ext cx="9651997" cy="8123235"/>
          </a:xfrm>
        </p:spPr>
        <p:txBody>
          <a:bodyPr lIns="0" rIns="0" anchor="t" anchorCtr="0">
            <a:normAutofit/>
          </a:bodyPr>
          <a:lstStyle>
            <a:lvl1pPr marL="0" indent="0">
              <a:buNone/>
              <a:defRPr sz="1300"/>
            </a:lvl1pPr>
          </a:lstStyle>
          <a:p>
            <a:r>
              <a:rPr lang="en-GB"/>
              <a:t>Click icon to add table</a:t>
            </a:r>
            <a:endParaRPr lang="LID4096" dirty="0"/>
          </a:p>
        </p:txBody>
      </p:sp>
      <p:sp>
        <p:nvSpPr>
          <p:cNvPr id="98" name="Text Placeholder 97">
            <a:extLst>
              <a:ext uri="{FF2B5EF4-FFF2-40B4-BE49-F238E27FC236}">
                <a16:creationId xmlns:a16="http://schemas.microsoft.com/office/drawing/2014/main" id="{14489A43-9BFC-DB4F-9802-5BE0B5F05B4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46186" y="5144715"/>
            <a:ext cx="9675807" cy="7042523"/>
          </a:xfrm>
        </p:spPr>
        <p:txBody>
          <a:bodyPr lIns="72000" rIns="0"/>
          <a:lstStyle>
            <a:lvl1pPr marL="0" indent="0">
              <a:buNone/>
              <a:defRPr lang="en-US" sz="2600" kern="1200" spc="44" dirty="0" smtClean="0">
                <a:solidFill>
                  <a:srgbClr val="1C2B54"/>
                </a:solidFill>
                <a:latin typeface="+mn-lt"/>
                <a:ea typeface="Lexend Deca"/>
                <a:cs typeface="Lexend Deca"/>
              </a:defRPr>
            </a:lvl1pPr>
            <a:lvl2pPr>
              <a:defRPr lang="en-US" sz="2600" kern="1200" spc="44" dirty="0" smtClean="0">
                <a:solidFill>
                  <a:srgbClr val="1C2B54"/>
                </a:solidFill>
                <a:latin typeface="Lexend Deca"/>
                <a:ea typeface="Lexend Deca"/>
                <a:cs typeface="Lexend Deca"/>
              </a:defRPr>
            </a:lvl2pPr>
            <a:lvl3pPr>
              <a:defRPr lang="en-US" sz="2600" kern="1200" spc="44" dirty="0" smtClean="0">
                <a:solidFill>
                  <a:srgbClr val="1C2B54"/>
                </a:solidFill>
                <a:latin typeface="Lexend Deca"/>
                <a:ea typeface="Lexend Deca"/>
                <a:cs typeface="Lexend Deca"/>
              </a:defRPr>
            </a:lvl3pPr>
            <a:lvl4pPr>
              <a:defRPr lang="en-US" sz="2600" kern="1200" spc="44" dirty="0" smtClean="0">
                <a:solidFill>
                  <a:srgbClr val="1C2B54"/>
                </a:solidFill>
                <a:latin typeface="Lexend Deca"/>
                <a:ea typeface="Lexend Deca"/>
                <a:cs typeface="Lexend Deca"/>
              </a:defRPr>
            </a:lvl4pPr>
            <a:lvl5pPr>
              <a:defRPr lang="LID4096" sz="2600" kern="1200" spc="44" dirty="0">
                <a:solidFill>
                  <a:srgbClr val="1C2B54"/>
                </a:solidFill>
                <a:latin typeface="Lexend Deca"/>
                <a:ea typeface="Lexend Deca"/>
                <a:cs typeface="Lexend Deca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F3A247-89D6-BDD6-84EE-7DCD86E91A6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LID4096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E158A2-3339-00AF-5E73-E70B5E94BE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260970" y="12719510"/>
            <a:ext cx="633886" cy="28275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4400" rtl="0" eaLnBrk="1" latinLnBrk="0" hangingPunct="1">
              <a:lnSpc>
                <a:spcPts val="3359"/>
              </a:lnSpc>
              <a:defRPr lang="LID4096" sz="2400" kern="1200" spc="40" smtClean="0">
                <a:solidFill>
                  <a:srgbClr val="1C2B54"/>
                </a:solidFill>
                <a:latin typeface="Lexend Deca"/>
                <a:ea typeface="Lexend Deca"/>
                <a:cs typeface="Lexend Deca"/>
              </a:defRPr>
            </a:lvl1pPr>
          </a:lstStyle>
          <a:p>
            <a:fld id="{F1E5C177-E2F4-43BC-96DA-A42AEB24622E}" type="slidenum">
              <a:rPr lang="en-PK" smtClean="0"/>
              <a:pPr/>
              <a:t>‹#›</a:t>
            </a:fld>
            <a:endParaRPr lang="en-PK" dirty="0"/>
          </a:p>
        </p:txBody>
      </p:sp>
      <p:grpSp>
        <p:nvGrpSpPr>
          <p:cNvPr id="64" name="Group 2">
            <a:extLst>
              <a:ext uri="{FF2B5EF4-FFF2-40B4-BE49-F238E27FC236}">
                <a16:creationId xmlns:a16="http://schemas.microsoft.com/office/drawing/2014/main" id="{94D05E9B-90AF-EC84-14E0-50A97F6FDCE5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269997" y="4064003"/>
            <a:ext cx="9651997" cy="762000"/>
            <a:chOff x="0" y="0"/>
            <a:chExt cx="9652000" cy="762000"/>
          </a:xfrm>
        </p:grpSpPr>
        <p:sp>
          <p:nvSpPr>
            <p:cNvPr id="65" name="Freeform 3">
              <a:extLst>
                <a:ext uri="{FF2B5EF4-FFF2-40B4-BE49-F238E27FC236}">
                  <a16:creationId xmlns:a16="http://schemas.microsoft.com/office/drawing/2014/main" id="{5CA3D45F-0844-DCF5-619B-68507D746848}"/>
                </a:ext>
              </a:extLst>
            </p:cNvPr>
            <p:cNvSpPr/>
            <p:nvPr/>
          </p:nvSpPr>
          <p:spPr>
            <a:xfrm>
              <a:off x="0" y="0"/>
              <a:ext cx="9652000" cy="762000"/>
            </a:xfrm>
            <a:custGeom>
              <a:avLst/>
              <a:gdLst/>
              <a:ahLst/>
              <a:cxnLst/>
              <a:rect l="l" t="t" r="r" b="b"/>
              <a:pathLst>
                <a:path w="9652000" h="762000">
                  <a:moveTo>
                    <a:pt x="0" y="762000"/>
                  </a:moveTo>
                  <a:lnTo>
                    <a:pt x="9652000" y="762000"/>
                  </a:lnTo>
                  <a:lnTo>
                    <a:pt x="96520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C2B54"/>
            </a:solid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6" name="Text Placeholder 95">
            <a:extLst>
              <a:ext uri="{FF2B5EF4-FFF2-40B4-BE49-F238E27FC236}">
                <a16:creationId xmlns:a16="http://schemas.microsoft.com/office/drawing/2014/main" id="{AF33C98A-6D80-1E8C-1CD9-A4835E52603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46189" y="4064003"/>
            <a:ext cx="9651998" cy="762000"/>
          </a:xfrm>
        </p:spPr>
        <p:txBody>
          <a:bodyPr lIns="108000" rIns="0" bIns="144000" anchor="ctr" anchorCtr="0"/>
          <a:lstStyle>
            <a:lvl1pPr marL="0" indent="0">
              <a:buNone/>
              <a:defRPr lang="en-US" sz="2600" b="1" kern="1200" spc="44" dirty="0" smtClean="0">
                <a:solidFill>
                  <a:srgbClr val="FFFFFF"/>
                </a:solidFill>
                <a:latin typeface="+mj-lt"/>
                <a:ea typeface="Lexend Deca"/>
                <a:cs typeface="Lexend Deca"/>
              </a:defRPr>
            </a:lvl1pPr>
            <a:lvl2pPr marL="504825" indent="0">
              <a:buNone/>
              <a:defRPr/>
            </a:lvl2pPr>
          </a:lstStyle>
          <a:p>
            <a:pPr lvl="0"/>
            <a:r>
              <a:rPr lang="en-US" dirty="0"/>
              <a:t>CLICK TO EDIT TABLE TITLE</a:t>
            </a:r>
          </a:p>
        </p:txBody>
      </p:sp>
    </p:spTree>
    <p:extLst>
      <p:ext uri="{BB962C8B-B14F-4D97-AF65-F5344CB8AC3E}">
        <p14:creationId xmlns:p14="http://schemas.microsoft.com/office/powerpoint/2010/main" val="3240535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>
            <a:extLst>
              <a:ext uri="{FF2B5EF4-FFF2-40B4-BE49-F238E27FC236}">
                <a16:creationId xmlns:a16="http://schemas.microsoft.com/office/drawing/2014/main" id="{4FEC534B-9AF2-36CF-8EA7-22C43E9E642A}"/>
              </a:ext>
            </a:extLst>
          </p:cNvPr>
          <p:cNvSpPr/>
          <p:nvPr userDrawn="1"/>
        </p:nvSpPr>
        <p:spPr>
          <a:xfrm>
            <a:off x="-49360" y="-63499"/>
            <a:ext cx="24510997" cy="13842997"/>
          </a:xfrm>
          <a:custGeom>
            <a:avLst/>
            <a:gdLst/>
            <a:ahLst/>
            <a:cxnLst/>
            <a:rect l="l" t="t" r="r" b="b"/>
            <a:pathLst>
              <a:path w="24510997" h="13842997">
                <a:moveTo>
                  <a:pt x="0" y="0"/>
                </a:moveTo>
                <a:lnTo>
                  <a:pt x="24510997" y="0"/>
                </a:lnTo>
                <a:lnTo>
                  <a:pt x="24510997" y="13842997"/>
                </a:lnTo>
                <a:lnTo>
                  <a:pt x="0" y="1384299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 dirty="0"/>
          </a:p>
        </p:txBody>
      </p:sp>
      <p:sp>
        <p:nvSpPr>
          <p:cNvPr id="4" name="TextBox 4">
            <a:extLst>
              <a:ext uri="{FF2B5EF4-FFF2-40B4-BE49-F238E27FC236}">
                <a16:creationId xmlns:a16="http://schemas.microsoft.com/office/drawing/2014/main" id="{6B5531B7-DCE2-D5E1-1C3A-46540EBB5220}"/>
              </a:ext>
            </a:extLst>
          </p:cNvPr>
          <p:cNvSpPr txBox="1"/>
          <p:nvPr userDrawn="1"/>
        </p:nvSpPr>
        <p:spPr>
          <a:xfrm>
            <a:off x="16998486" y="11262027"/>
            <a:ext cx="6777238" cy="6038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040"/>
              </a:lnSpc>
            </a:pPr>
            <a:r>
              <a:rPr lang="en-US" sz="3600" spc="140" dirty="0">
                <a:solidFill>
                  <a:srgbClr val="EDE6D9"/>
                </a:solidFill>
                <a:latin typeface="+mj-lt"/>
                <a:ea typeface="Lexend Deca"/>
                <a:cs typeface="Lexend Deca"/>
                <a:sym typeface="Lexend Deca"/>
              </a:rPr>
              <a:t>TALLSHIPSABERDEEN.COM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758D16E5-5812-19CE-8425-0A333126AA2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80341" y="4788818"/>
            <a:ext cx="11123251" cy="1400867"/>
          </a:xfrm>
        </p:spPr>
        <p:txBody>
          <a:bodyPr wrap="square" lIns="0" rIns="0" anchor="ctr" anchorCtr="0"/>
          <a:lstStyle>
            <a:lvl1pPr marL="0" indent="0">
              <a:buNone/>
              <a:defRPr lang="en-US" sz="9000" b="1" kern="1200" spc="153" dirty="0" smtClean="0">
                <a:solidFill>
                  <a:srgbClr val="EDE6D9"/>
                </a:solidFill>
                <a:latin typeface="+mj-lt"/>
                <a:ea typeface="Lexend Deca"/>
                <a:cs typeface="Lexend Deca"/>
              </a:defRPr>
            </a:lvl1pPr>
            <a:lvl2pPr marL="504825" indent="0">
              <a:buNone/>
              <a:defRPr lang="en-US" sz="9000" b="1" kern="1200" spc="153" dirty="0" smtClean="0">
                <a:solidFill>
                  <a:srgbClr val="EDE6D9"/>
                </a:solidFill>
                <a:latin typeface="Lexend Deca"/>
                <a:ea typeface="Lexend Deca"/>
                <a:cs typeface="Lexend Deca"/>
              </a:defRPr>
            </a:lvl2pPr>
            <a:lvl3pPr marL="914400" indent="0">
              <a:buNone/>
              <a:defRPr lang="en-US" sz="9000" b="1" kern="1200" spc="153" dirty="0" smtClean="0">
                <a:solidFill>
                  <a:srgbClr val="EDE6D9"/>
                </a:solidFill>
                <a:latin typeface="Lexend Deca"/>
                <a:ea typeface="Lexend Deca"/>
                <a:cs typeface="Lexend Deca"/>
              </a:defRPr>
            </a:lvl3pPr>
            <a:lvl4pPr marL="1371600" indent="0">
              <a:buNone/>
              <a:defRPr lang="en-US" sz="9000" b="1" kern="1200" spc="153" dirty="0" smtClean="0">
                <a:solidFill>
                  <a:srgbClr val="EDE6D9"/>
                </a:solidFill>
                <a:latin typeface="Lexend Deca"/>
                <a:ea typeface="Lexend Deca"/>
                <a:cs typeface="Lexend Deca"/>
              </a:defRPr>
            </a:lvl4pPr>
            <a:lvl5pPr marL="1828800" indent="0">
              <a:buNone/>
              <a:defRPr lang="LID4096" sz="9000" b="1" kern="1200" spc="153" dirty="0">
                <a:solidFill>
                  <a:srgbClr val="EDE6D9"/>
                </a:solidFill>
                <a:latin typeface="Lexend Deca"/>
                <a:ea typeface="Lexend Deca"/>
                <a:cs typeface="Lexend Deca"/>
              </a:defRPr>
            </a:lvl5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A0C69E20-CEE3-4367-CEBA-37DD4D28914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80341" y="6479319"/>
            <a:ext cx="11123251" cy="947860"/>
          </a:xfrm>
        </p:spPr>
        <p:txBody>
          <a:bodyPr wrap="square" lIns="21600" rIns="0" anchor="ctr" anchorCtr="0">
            <a:normAutofit/>
          </a:bodyPr>
          <a:lstStyle>
            <a:lvl1pPr marL="0" indent="0">
              <a:buNone/>
              <a:defRPr lang="en-US" sz="6700" kern="1200" spc="113" dirty="0" smtClean="0">
                <a:solidFill>
                  <a:srgbClr val="EDE6D9"/>
                </a:solidFill>
                <a:latin typeface="+mj-lt"/>
                <a:ea typeface="Lexend Deca"/>
                <a:cs typeface="Lexend Deca"/>
              </a:defRPr>
            </a:lvl1pPr>
            <a:lvl2pPr marL="504825" indent="0">
              <a:buNone/>
              <a:defRPr lang="en-US" sz="9000" b="1" kern="1200" spc="153" dirty="0" smtClean="0">
                <a:solidFill>
                  <a:srgbClr val="EDE6D9"/>
                </a:solidFill>
                <a:latin typeface="Lexend Deca"/>
                <a:ea typeface="Lexend Deca"/>
                <a:cs typeface="Lexend Deca"/>
              </a:defRPr>
            </a:lvl2pPr>
            <a:lvl3pPr marL="914400" indent="0">
              <a:buNone/>
              <a:defRPr lang="en-US" sz="9000" b="1" kern="1200" spc="153" dirty="0" smtClean="0">
                <a:solidFill>
                  <a:srgbClr val="EDE6D9"/>
                </a:solidFill>
                <a:latin typeface="Lexend Deca"/>
                <a:ea typeface="Lexend Deca"/>
                <a:cs typeface="Lexend Deca"/>
              </a:defRPr>
            </a:lvl3pPr>
            <a:lvl4pPr marL="1371600" indent="0">
              <a:buNone/>
              <a:defRPr lang="en-US" sz="9000" b="1" kern="1200" spc="153" dirty="0" smtClean="0">
                <a:solidFill>
                  <a:srgbClr val="EDE6D9"/>
                </a:solidFill>
                <a:latin typeface="Lexend Deca"/>
                <a:ea typeface="Lexend Deca"/>
                <a:cs typeface="Lexend Deca"/>
              </a:defRPr>
            </a:lvl4pPr>
            <a:lvl5pPr marL="1828800" indent="0">
              <a:buNone/>
              <a:defRPr lang="LID4096" sz="9000" b="1" kern="1200" spc="153" dirty="0">
                <a:solidFill>
                  <a:srgbClr val="EDE6D9"/>
                </a:solidFill>
                <a:latin typeface="Lexend Deca"/>
                <a:ea typeface="Lexend Deca"/>
                <a:cs typeface="Lexend Deca"/>
              </a:defRPr>
            </a:lvl5pPr>
          </a:lstStyle>
          <a:p>
            <a:pPr lvl="0"/>
            <a:r>
              <a:rPr lang="en-US" dirty="0"/>
              <a:t>Edit Master Sub-Text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88DFF5E5-1BD3-508A-ACC9-8CC91B97986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280341" y="8821266"/>
            <a:ext cx="11123251" cy="2137629"/>
          </a:xfrm>
        </p:spPr>
        <p:txBody>
          <a:bodyPr wrap="square" lIns="90000" rIns="0" anchor="t" anchorCtr="0">
            <a:normAutofit/>
          </a:bodyPr>
          <a:lstStyle>
            <a:lvl1pPr marL="0" indent="0">
              <a:buNone/>
              <a:defRPr lang="en-US" sz="2600" kern="1200" spc="44" dirty="0" smtClean="0">
                <a:solidFill>
                  <a:srgbClr val="EDE6D9"/>
                </a:solidFill>
                <a:latin typeface="+mn-lt"/>
                <a:ea typeface="Lexend Deca"/>
                <a:cs typeface="Lexend Deca"/>
              </a:defRPr>
            </a:lvl1pPr>
            <a:lvl2pPr marL="504825" indent="0">
              <a:buNone/>
              <a:defRPr lang="en-US" sz="9000" b="1" kern="1200" spc="153" dirty="0" smtClean="0">
                <a:solidFill>
                  <a:srgbClr val="EDE6D9"/>
                </a:solidFill>
                <a:latin typeface="Lexend Deca"/>
                <a:ea typeface="Lexend Deca"/>
                <a:cs typeface="Lexend Deca"/>
              </a:defRPr>
            </a:lvl2pPr>
            <a:lvl3pPr marL="914400" indent="0">
              <a:buNone/>
              <a:defRPr lang="en-US" sz="9000" b="1" kern="1200" spc="153" dirty="0" smtClean="0">
                <a:solidFill>
                  <a:srgbClr val="EDE6D9"/>
                </a:solidFill>
                <a:latin typeface="Lexend Deca"/>
                <a:ea typeface="Lexend Deca"/>
                <a:cs typeface="Lexend Deca"/>
              </a:defRPr>
            </a:lvl3pPr>
            <a:lvl4pPr marL="1371600" indent="0">
              <a:buNone/>
              <a:defRPr lang="en-US" sz="9000" b="1" kern="1200" spc="153" dirty="0" smtClean="0">
                <a:solidFill>
                  <a:srgbClr val="EDE6D9"/>
                </a:solidFill>
                <a:latin typeface="Lexend Deca"/>
                <a:ea typeface="Lexend Deca"/>
                <a:cs typeface="Lexend Deca"/>
              </a:defRPr>
            </a:lvl4pPr>
            <a:lvl5pPr marL="1828800" indent="0">
              <a:buNone/>
              <a:defRPr lang="LID4096" sz="9000" b="1" kern="1200" spc="153" dirty="0">
                <a:solidFill>
                  <a:srgbClr val="EDE6D9"/>
                </a:solidFill>
                <a:latin typeface="Lexend Deca"/>
                <a:ea typeface="Lexend Deca"/>
                <a:cs typeface="Lexend Deca"/>
              </a:defRPr>
            </a:lvl5pPr>
          </a:lstStyle>
          <a:p>
            <a:pPr lvl="0"/>
            <a:r>
              <a:rPr lang="en-US" dirty="0"/>
              <a:t>Click to edit Master description text styles</a:t>
            </a:r>
          </a:p>
        </p:txBody>
      </p:sp>
    </p:spTree>
    <p:extLst>
      <p:ext uri="{BB962C8B-B14F-4D97-AF65-F5344CB8AC3E}">
        <p14:creationId xmlns:p14="http://schemas.microsoft.com/office/powerpoint/2010/main" val="3376748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>
            <a:extLst>
              <a:ext uri="{FF2B5EF4-FFF2-40B4-BE49-F238E27FC236}">
                <a16:creationId xmlns:a16="http://schemas.microsoft.com/office/drawing/2014/main" id="{C33F8A57-692B-2052-B5B9-6D570A68452E}"/>
              </a:ext>
            </a:extLst>
          </p:cNvPr>
          <p:cNvSpPr/>
          <p:nvPr userDrawn="1"/>
        </p:nvSpPr>
        <p:spPr>
          <a:xfrm>
            <a:off x="-63499" y="-54768"/>
            <a:ext cx="24510997" cy="13842997"/>
          </a:xfrm>
          <a:custGeom>
            <a:avLst/>
            <a:gdLst/>
            <a:ahLst/>
            <a:cxnLst/>
            <a:rect l="l" t="t" r="r" b="b"/>
            <a:pathLst>
              <a:path w="24510997" h="13842997">
                <a:moveTo>
                  <a:pt x="0" y="0"/>
                </a:moveTo>
                <a:lnTo>
                  <a:pt x="24510997" y="0"/>
                </a:lnTo>
                <a:lnTo>
                  <a:pt x="24510997" y="13842997"/>
                </a:lnTo>
                <a:lnTo>
                  <a:pt x="0" y="1384299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2A5F2751-7383-EE3C-0740-0225BA764F4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411696" y="2554145"/>
            <a:ext cx="12876648" cy="2071607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lnSpc>
                <a:spcPts val="15000"/>
              </a:lnSpc>
              <a:buNone/>
              <a:defRPr lang="en-US" sz="12500" b="1" kern="1200" spc="212" dirty="0">
                <a:solidFill>
                  <a:srgbClr val="1C2B54"/>
                </a:solidFill>
                <a:latin typeface="+mj-lt"/>
                <a:ea typeface="Lexend Deca"/>
                <a:cs typeface="Lexend Deca"/>
              </a:defRPr>
            </a:lvl1pPr>
          </a:lstStyle>
          <a:p>
            <a:pPr lvl="0"/>
            <a:r>
              <a:rPr lang="en-US" dirty="0"/>
              <a:t>NEW SECTION</a:t>
            </a:r>
          </a:p>
        </p:txBody>
      </p:sp>
      <p:sp>
        <p:nvSpPr>
          <p:cNvPr id="2" name="Text Placeholder 6">
            <a:extLst>
              <a:ext uri="{FF2B5EF4-FFF2-40B4-BE49-F238E27FC236}">
                <a16:creationId xmlns:a16="http://schemas.microsoft.com/office/drawing/2014/main" id="{E2A66C81-DE07-1289-1638-E08385265AE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13454" y="4625752"/>
            <a:ext cx="12876648" cy="2071607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lnSpc>
                <a:spcPts val="15000"/>
              </a:lnSpc>
              <a:buNone/>
              <a:defRPr lang="en-US" sz="12500" b="0" kern="1200" spc="212" dirty="0">
                <a:solidFill>
                  <a:srgbClr val="1C2B54"/>
                </a:solidFill>
                <a:latin typeface="+mj-lt"/>
                <a:ea typeface="Lexend Deca"/>
                <a:cs typeface="Lexend Deca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042972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D5339076-BD31-B4C1-8917-090EA1226875}"/>
              </a:ext>
            </a:extLst>
          </p:cNvPr>
          <p:cNvSpPr/>
          <p:nvPr userDrawn="1"/>
        </p:nvSpPr>
        <p:spPr>
          <a:xfrm>
            <a:off x="-63499" y="-63499"/>
            <a:ext cx="24510997" cy="13842997"/>
          </a:xfrm>
          <a:custGeom>
            <a:avLst/>
            <a:gdLst/>
            <a:ahLst/>
            <a:cxnLst/>
            <a:rect l="l" t="t" r="r" b="b"/>
            <a:pathLst>
              <a:path w="24510997" h="13842997">
                <a:moveTo>
                  <a:pt x="0" y="0"/>
                </a:moveTo>
                <a:lnTo>
                  <a:pt x="24510997" y="0"/>
                </a:lnTo>
                <a:lnTo>
                  <a:pt x="24510997" y="13842997"/>
                </a:lnTo>
                <a:lnTo>
                  <a:pt x="0" y="1384299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2A5F2751-7383-EE3C-0740-0225BA764F4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411696" y="2554145"/>
            <a:ext cx="12876648" cy="2071607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lnSpc>
                <a:spcPts val="15000"/>
              </a:lnSpc>
              <a:buNone/>
              <a:defRPr lang="en-US" sz="12500" b="1" kern="1200" spc="212" dirty="0">
                <a:solidFill>
                  <a:srgbClr val="1C2B54"/>
                </a:solidFill>
                <a:latin typeface="+mj-lt"/>
                <a:ea typeface="Lexend Deca"/>
                <a:cs typeface="Lexend Deca"/>
              </a:defRPr>
            </a:lvl1pPr>
          </a:lstStyle>
          <a:p>
            <a:pPr lvl="0"/>
            <a:r>
              <a:rPr lang="en-US" dirty="0"/>
              <a:t>NEW SECTION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21C7650-1DCB-1616-D665-31090A4609E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13454" y="4625752"/>
            <a:ext cx="12876648" cy="2071607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lnSpc>
                <a:spcPts val="15000"/>
              </a:lnSpc>
              <a:buNone/>
              <a:defRPr lang="en-US" sz="12500" b="0" kern="1200" spc="212" dirty="0">
                <a:solidFill>
                  <a:srgbClr val="1C2B54"/>
                </a:solidFill>
                <a:latin typeface="+mj-lt"/>
                <a:ea typeface="Lexend Deca"/>
                <a:cs typeface="Lexend Deca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429399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>
            <a:extLst>
              <a:ext uri="{FF2B5EF4-FFF2-40B4-BE49-F238E27FC236}">
                <a16:creationId xmlns:a16="http://schemas.microsoft.com/office/drawing/2014/main" id="{7B11759E-49A8-314C-169B-E6031DF60E90}"/>
              </a:ext>
            </a:extLst>
          </p:cNvPr>
          <p:cNvSpPr/>
          <p:nvPr userDrawn="1"/>
        </p:nvSpPr>
        <p:spPr>
          <a:xfrm>
            <a:off x="-63503" y="-63503"/>
            <a:ext cx="24510997" cy="13842997"/>
          </a:xfrm>
          <a:custGeom>
            <a:avLst/>
            <a:gdLst/>
            <a:ahLst/>
            <a:cxnLst/>
            <a:rect l="l" t="t" r="r" b="b"/>
            <a:pathLst>
              <a:path w="24510997" h="13842997">
                <a:moveTo>
                  <a:pt x="0" y="0"/>
                </a:moveTo>
                <a:lnTo>
                  <a:pt x="24510997" y="0"/>
                </a:lnTo>
                <a:lnTo>
                  <a:pt x="24510997" y="13842997"/>
                </a:lnTo>
                <a:lnTo>
                  <a:pt x="0" y="1384299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2A5F2751-7383-EE3C-0740-0225BA764F4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411696" y="2554145"/>
            <a:ext cx="12876648" cy="2071607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lnSpc>
                <a:spcPts val="15000"/>
              </a:lnSpc>
              <a:buNone/>
              <a:defRPr lang="en-US" sz="12500" b="1" kern="1200" spc="212" dirty="0">
                <a:solidFill>
                  <a:schemeClr val="accent4"/>
                </a:solidFill>
                <a:latin typeface="+mj-lt"/>
                <a:ea typeface="Lexend Deca"/>
                <a:cs typeface="Lexend Deca"/>
              </a:defRPr>
            </a:lvl1pPr>
          </a:lstStyle>
          <a:p>
            <a:pPr lvl="0"/>
            <a:r>
              <a:rPr lang="en-US" dirty="0"/>
              <a:t>NEW SECTION</a:t>
            </a:r>
          </a:p>
        </p:txBody>
      </p:sp>
      <p:sp>
        <p:nvSpPr>
          <p:cNvPr id="2" name="Text Placeholder 6">
            <a:extLst>
              <a:ext uri="{FF2B5EF4-FFF2-40B4-BE49-F238E27FC236}">
                <a16:creationId xmlns:a16="http://schemas.microsoft.com/office/drawing/2014/main" id="{05C437CD-46C2-68D3-89C5-E94658ED0C6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13454" y="4625752"/>
            <a:ext cx="12876648" cy="2071607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lnSpc>
                <a:spcPts val="15000"/>
              </a:lnSpc>
              <a:buNone/>
              <a:defRPr lang="en-US" sz="12500" b="0" kern="1200" spc="212" dirty="0">
                <a:solidFill>
                  <a:srgbClr val="1C2B54"/>
                </a:solidFill>
                <a:latin typeface="+mj-lt"/>
                <a:ea typeface="Lexend Deca"/>
                <a:cs typeface="Lexend Deca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30518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5029BE7D-878A-A1C5-86B5-A65133B87C13}"/>
              </a:ext>
            </a:extLst>
          </p:cNvPr>
          <p:cNvSpPr/>
          <p:nvPr userDrawn="1"/>
        </p:nvSpPr>
        <p:spPr>
          <a:xfrm>
            <a:off x="-49360" y="-63499"/>
            <a:ext cx="24510997" cy="13842997"/>
          </a:xfrm>
          <a:custGeom>
            <a:avLst/>
            <a:gdLst/>
            <a:ahLst/>
            <a:cxnLst/>
            <a:rect l="l" t="t" r="r" b="b"/>
            <a:pathLst>
              <a:path w="24510997" h="13842997">
                <a:moveTo>
                  <a:pt x="0" y="0"/>
                </a:moveTo>
                <a:lnTo>
                  <a:pt x="24510997" y="0"/>
                </a:lnTo>
                <a:lnTo>
                  <a:pt x="24510997" y="13842997"/>
                </a:lnTo>
                <a:lnTo>
                  <a:pt x="0" y="1384299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2A5F2751-7383-EE3C-0740-0225BA764F4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411696" y="2554145"/>
            <a:ext cx="12876648" cy="2071607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lnSpc>
                <a:spcPts val="15000"/>
              </a:lnSpc>
              <a:buNone/>
              <a:defRPr lang="en-US" sz="12500" b="1" kern="1200" spc="212" dirty="0">
                <a:solidFill>
                  <a:srgbClr val="1C2B54"/>
                </a:solidFill>
                <a:latin typeface="+mj-lt"/>
                <a:ea typeface="Lexend Deca"/>
                <a:cs typeface="Lexend Deca"/>
              </a:defRPr>
            </a:lvl1pPr>
          </a:lstStyle>
          <a:p>
            <a:pPr lvl="0"/>
            <a:r>
              <a:rPr lang="en-US" dirty="0"/>
              <a:t>NEW SECTION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685525B8-0547-51B2-74B9-3B0726ED99A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13454" y="4625752"/>
            <a:ext cx="12876648" cy="2071607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lnSpc>
                <a:spcPts val="15000"/>
              </a:lnSpc>
              <a:buNone/>
              <a:defRPr lang="en-US" sz="12500" b="0" kern="1200" spc="212" dirty="0">
                <a:solidFill>
                  <a:srgbClr val="1C2B54"/>
                </a:solidFill>
                <a:latin typeface="+mj-lt"/>
                <a:ea typeface="Lexend Deca"/>
                <a:cs typeface="Lexend Deca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087494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F3A247-89D6-BDD6-84EE-7DCD86E91A6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LID4096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E158A2-3339-00AF-5E73-E70B5E94BE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260970" y="12719510"/>
            <a:ext cx="633886" cy="28275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4400" rtl="0" eaLnBrk="1" latinLnBrk="0" hangingPunct="1">
              <a:lnSpc>
                <a:spcPts val="3359"/>
              </a:lnSpc>
              <a:defRPr lang="LID4096" sz="2400" kern="1200" spc="40" smtClean="0">
                <a:solidFill>
                  <a:srgbClr val="1C2B54"/>
                </a:solidFill>
                <a:latin typeface="Lexend Deca"/>
                <a:ea typeface="Lexend Deca"/>
                <a:cs typeface="Lexend Deca"/>
              </a:defRPr>
            </a:lvl1pPr>
          </a:lstStyle>
          <a:p>
            <a:fld id="{F1E5C177-E2F4-43BC-96DA-A42AEB24622E}" type="slidenum">
              <a:rPr lang="en-PK" smtClean="0"/>
              <a:pPr/>
              <a:t>‹#›</a:t>
            </a:fld>
            <a:endParaRPr lang="en-PK" dirty="0"/>
          </a:p>
        </p:txBody>
      </p:sp>
    </p:spTree>
    <p:extLst>
      <p:ext uri="{BB962C8B-B14F-4D97-AF65-F5344CB8AC3E}">
        <p14:creationId xmlns:p14="http://schemas.microsoft.com/office/powerpoint/2010/main" val="760474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Simpl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F3A247-89D6-BDD6-84EE-7DCD86E91A6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LID4096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194266-76F8-7066-188F-3B2814DED13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60475" y="4040188"/>
            <a:ext cx="19023013" cy="8147050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/>
            </a:lvl1pPr>
            <a:lvl2pPr marL="0" indent="0">
              <a:lnSpc>
                <a:spcPct val="150000"/>
              </a:lnSpc>
              <a:buNone/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D7EF03A-562A-1293-FF48-E24633D7B3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260970" y="12719510"/>
            <a:ext cx="633886" cy="28275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4400" rtl="0" eaLnBrk="1" latinLnBrk="0" hangingPunct="1">
              <a:lnSpc>
                <a:spcPts val="3359"/>
              </a:lnSpc>
              <a:defRPr lang="LID4096" sz="2400" kern="1200" spc="40" smtClean="0">
                <a:solidFill>
                  <a:srgbClr val="1C2B54"/>
                </a:solidFill>
                <a:latin typeface="Lexend Deca"/>
                <a:ea typeface="Lexend Deca"/>
                <a:cs typeface="Lexend Deca"/>
              </a:defRPr>
            </a:lvl1pPr>
          </a:lstStyle>
          <a:p>
            <a:fld id="{F1E5C177-E2F4-43BC-96DA-A42AEB24622E}" type="slidenum">
              <a:rPr lang="en-PK" smtClean="0"/>
              <a:pPr/>
              <a:t>‹#›</a:t>
            </a:fld>
            <a:endParaRPr lang="en-PK" dirty="0"/>
          </a:p>
        </p:txBody>
      </p:sp>
    </p:spTree>
    <p:extLst>
      <p:ext uri="{BB962C8B-B14F-4D97-AF65-F5344CB8AC3E}">
        <p14:creationId xmlns:p14="http://schemas.microsoft.com/office/powerpoint/2010/main" val="3257794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F3A247-89D6-BDD6-84EE-7DCD86E91A6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LID4096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194266-76F8-7066-188F-3B2814DED13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60475" y="4040188"/>
            <a:ext cx="19023013" cy="8147050"/>
          </a:xfrm>
        </p:spPr>
        <p:txBody>
          <a:bodyPr/>
          <a:lstStyle>
            <a:lvl1pPr>
              <a:lnSpc>
                <a:spcPct val="150000"/>
              </a:lnSpc>
              <a:defRPr/>
            </a:lvl1pPr>
            <a:lvl2pPr>
              <a:lnSpc>
                <a:spcPct val="15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D7EF03A-562A-1293-FF48-E24633D7B3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260970" y="12719510"/>
            <a:ext cx="633886" cy="28275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4400" rtl="0" eaLnBrk="1" latinLnBrk="0" hangingPunct="1">
              <a:lnSpc>
                <a:spcPts val="3359"/>
              </a:lnSpc>
              <a:defRPr lang="LID4096" sz="2400" kern="1200" spc="40" smtClean="0">
                <a:solidFill>
                  <a:srgbClr val="1C2B54"/>
                </a:solidFill>
                <a:latin typeface="Lexend Deca"/>
                <a:ea typeface="Lexend Deca"/>
                <a:cs typeface="Lexend Deca"/>
              </a:defRPr>
            </a:lvl1pPr>
          </a:lstStyle>
          <a:p>
            <a:fld id="{F1E5C177-E2F4-43BC-96DA-A42AEB24622E}" type="slidenum">
              <a:rPr lang="en-PK" smtClean="0"/>
              <a:pPr/>
              <a:t>‹#›</a:t>
            </a:fld>
            <a:endParaRPr lang="en-PK" dirty="0"/>
          </a:p>
        </p:txBody>
      </p:sp>
    </p:spTree>
    <p:extLst>
      <p:ext uri="{BB962C8B-B14F-4D97-AF65-F5344CB8AC3E}">
        <p14:creationId xmlns:p14="http://schemas.microsoft.com/office/powerpoint/2010/main" val="2318672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312C88-531A-15B2-F1A9-78013367DC0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8DFC79-14A4-02CE-E521-125C468437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0970" y="4040187"/>
            <a:ext cx="19023251" cy="8147051"/>
          </a:xfrm>
        </p:spPr>
        <p:txBody>
          <a:bodyPr/>
          <a:lstStyle>
            <a:lvl1pPr>
              <a:lnSpc>
                <a:spcPct val="150000"/>
              </a:lnSpc>
              <a:defRPr/>
            </a:lvl1pPr>
            <a:lvl2pPr>
              <a:lnSpc>
                <a:spcPct val="15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FA0291D0-A760-5273-EE37-7294171913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260970" y="12719510"/>
            <a:ext cx="633886" cy="28275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4400" rtl="0" eaLnBrk="1" latinLnBrk="0" hangingPunct="1">
              <a:lnSpc>
                <a:spcPts val="3359"/>
              </a:lnSpc>
              <a:defRPr lang="LID4096" sz="2400" kern="1200" spc="40" smtClean="0">
                <a:solidFill>
                  <a:srgbClr val="1C2B54"/>
                </a:solidFill>
                <a:latin typeface="Lexend Deca"/>
                <a:ea typeface="Lexend Deca"/>
                <a:cs typeface="Lexend Deca"/>
              </a:defRPr>
            </a:lvl1pPr>
          </a:lstStyle>
          <a:p>
            <a:fld id="{F1E5C177-E2F4-43BC-96DA-A42AEB24622E}" type="slidenum">
              <a:rPr lang="en-PK" smtClean="0"/>
              <a:pPr/>
              <a:t>‹#›</a:t>
            </a:fld>
            <a:endParaRPr lang="en-PK" dirty="0"/>
          </a:p>
        </p:txBody>
      </p:sp>
    </p:spTree>
    <p:extLst>
      <p:ext uri="{BB962C8B-B14F-4D97-AF65-F5344CB8AC3E}">
        <p14:creationId xmlns:p14="http://schemas.microsoft.com/office/powerpoint/2010/main" val="173015907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sv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AB1654-8066-F68C-0C8A-FBF5DBEBB7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0970" y="4024313"/>
            <a:ext cx="19023251" cy="8162280"/>
          </a:xfrm>
          <a:prstGeom prst="rect">
            <a:avLst/>
          </a:prstGeom>
        </p:spPr>
        <p:txBody>
          <a:bodyPr vert="horz" lIns="1116000" tIns="0" rIns="1116000" bIns="0" rtlCol="0">
            <a:normAutofit/>
          </a:bodyPr>
          <a:lstStyle/>
          <a:p>
            <a:pPr marL="2286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Click to edit Master body text styles</a:t>
            </a:r>
          </a:p>
          <a:p>
            <a:pPr lvl="1"/>
            <a:r>
              <a:rPr lang="en-US" dirty="0"/>
              <a:t>Click to edit Master body sub-text styles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0414541-5711-6064-11A2-BB4F118ACD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0970" y="1261353"/>
            <a:ext cx="19023251" cy="1219199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en-GB" dirty="0"/>
              <a:t>Click to edit Master title style</a:t>
            </a:r>
            <a:endParaRPr lang="LID4096" dirty="0"/>
          </a:p>
        </p:txBody>
      </p:sp>
      <p:grpSp>
        <p:nvGrpSpPr>
          <p:cNvPr id="13" name="Group 8">
            <a:extLst>
              <a:ext uri="{FF2B5EF4-FFF2-40B4-BE49-F238E27FC236}">
                <a16:creationId xmlns:a16="http://schemas.microsoft.com/office/drawing/2014/main" id="{12399E11-AE65-D564-96A9-B686A30ACB67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269997" y="2793997"/>
            <a:ext cx="19050000" cy="76200"/>
            <a:chOff x="0" y="0"/>
            <a:chExt cx="19050000" cy="76200"/>
          </a:xfrm>
        </p:grpSpPr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EE3D8D03-0BBC-74E4-C727-528133EBE84F}"/>
                </a:ext>
              </a:extLst>
            </p:cNvPr>
            <p:cNvSpPr/>
            <p:nvPr/>
          </p:nvSpPr>
          <p:spPr>
            <a:xfrm>
              <a:off x="0" y="0"/>
              <a:ext cx="19050000" cy="76200"/>
            </a:xfrm>
            <a:custGeom>
              <a:avLst/>
              <a:gdLst/>
              <a:ahLst/>
              <a:cxnLst/>
              <a:rect l="l" t="t" r="r" b="b"/>
              <a:pathLst>
                <a:path w="19050000" h="76200">
                  <a:moveTo>
                    <a:pt x="0" y="0"/>
                  </a:moveTo>
                  <a:lnTo>
                    <a:pt x="19050000" y="0"/>
                  </a:lnTo>
                  <a:lnTo>
                    <a:pt x="19050000" y="76200"/>
                  </a:lnTo>
                  <a:lnTo>
                    <a:pt x="0" y="76200"/>
                  </a:lnTo>
                  <a:close/>
                </a:path>
              </a:pathLst>
            </a:custGeom>
            <a:solidFill>
              <a:srgbClr val="1C2B54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5" name="Group 20">
            <a:extLst>
              <a:ext uri="{FF2B5EF4-FFF2-40B4-BE49-F238E27FC236}">
                <a16:creationId xmlns:a16="http://schemas.microsoft.com/office/drawing/2014/main" id="{646F3A80-1C0C-818A-62BF-894A4C86EABF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21062280" y="1387078"/>
            <a:ext cx="524637" cy="627745"/>
            <a:chOff x="0" y="0"/>
            <a:chExt cx="524637" cy="627748"/>
          </a:xfrm>
        </p:grpSpPr>
        <p:sp>
          <p:nvSpPr>
            <p:cNvPr id="26" name="Freeform 21">
              <a:extLst>
                <a:ext uri="{FF2B5EF4-FFF2-40B4-BE49-F238E27FC236}">
                  <a16:creationId xmlns:a16="http://schemas.microsoft.com/office/drawing/2014/main" id="{1B04F48E-05A7-68BC-7D93-E617BB73ABCF}"/>
                </a:ext>
              </a:extLst>
            </p:cNvPr>
            <p:cNvSpPr/>
            <p:nvPr/>
          </p:nvSpPr>
          <p:spPr>
            <a:xfrm>
              <a:off x="63500" y="491109"/>
              <a:ext cx="383159" cy="73025"/>
            </a:xfrm>
            <a:custGeom>
              <a:avLst/>
              <a:gdLst/>
              <a:ahLst/>
              <a:cxnLst/>
              <a:rect l="l" t="t" r="r" b="b"/>
              <a:pathLst>
                <a:path w="383159" h="73025">
                  <a:moveTo>
                    <a:pt x="0" y="0"/>
                  </a:moveTo>
                  <a:lnTo>
                    <a:pt x="383159" y="0"/>
                  </a:lnTo>
                  <a:cubicBezTo>
                    <a:pt x="383159" y="0"/>
                    <a:pt x="342011" y="14605"/>
                    <a:pt x="327406" y="28956"/>
                  </a:cubicBezTo>
                  <a:cubicBezTo>
                    <a:pt x="303022" y="53340"/>
                    <a:pt x="298323" y="73025"/>
                    <a:pt x="298323" y="73025"/>
                  </a:cubicBezTo>
                  <a:lnTo>
                    <a:pt x="15113" y="73025"/>
                  </a:lnTo>
                  <a:close/>
                </a:path>
              </a:pathLst>
            </a:custGeom>
            <a:solidFill>
              <a:srgbClr val="1C2B54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Freeform 22">
              <a:extLst>
                <a:ext uri="{FF2B5EF4-FFF2-40B4-BE49-F238E27FC236}">
                  <a16:creationId xmlns:a16="http://schemas.microsoft.com/office/drawing/2014/main" id="{4E2E5789-A63E-615E-6772-E38BDED86FC3}"/>
                </a:ext>
              </a:extLst>
            </p:cNvPr>
            <p:cNvSpPr/>
            <p:nvPr/>
          </p:nvSpPr>
          <p:spPr>
            <a:xfrm>
              <a:off x="224917" y="130937"/>
              <a:ext cx="237744" cy="321818"/>
            </a:xfrm>
            <a:custGeom>
              <a:avLst/>
              <a:gdLst/>
              <a:ahLst/>
              <a:cxnLst/>
              <a:rect l="l" t="t" r="r" b="b"/>
              <a:pathLst>
                <a:path w="237744" h="321818">
                  <a:moveTo>
                    <a:pt x="2286" y="0"/>
                  </a:moveTo>
                  <a:cubicBezTo>
                    <a:pt x="2286" y="0"/>
                    <a:pt x="112649" y="17399"/>
                    <a:pt x="167132" y="63881"/>
                  </a:cubicBezTo>
                  <a:cubicBezTo>
                    <a:pt x="221615" y="110363"/>
                    <a:pt x="232156" y="155702"/>
                    <a:pt x="234569" y="178943"/>
                  </a:cubicBezTo>
                  <a:cubicBezTo>
                    <a:pt x="236982" y="202184"/>
                    <a:pt x="237744" y="239014"/>
                    <a:pt x="231013" y="267208"/>
                  </a:cubicBezTo>
                  <a:cubicBezTo>
                    <a:pt x="220599" y="311404"/>
                    <a:pt x="211328" y="320675"/>
                    <a:pt x="211328" y="320675"/>
                  </a:cubicBezTo>
                  <a:cubicBezTo>
                    <a:pt x="211328" y="320675"/>
                    <a:pt x="182372" y="306705"/>
                    <a:pt x="116078" y="307848"/>
                  </a:cubicBezTo>
                  <a:cubicBezTo>
                    <a:pt x="67310" y="308737"/>
                    <a:pt x="0" y="321818"/>
                    <a:pt x="0" y="321818"/>
                  </a:cubicBezTo>
                  <a:cubicBezTo>
                    <a:pt x="0" y="321818"/>
                    <a:pt x="16002" y="221869"/>
                    <a:pt x="18669" y="175387"/>
                  </a:cubicBezTo>
                  <a:cubicBezTo>
                    <a:pt x="22098" y="111506"/>
                    <a:pt x="2413" y="0"/>
                    <a:pt x="2413" y="0"/>
                  </a:cubicBezTo>
                </a:path>
              </a:pathLst>
            </a:custGeom>
            <a:solidFill>
              <a:srgbClr val="1C2B54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Freeform 23">
              <a:extLst>
                <a:ext uri="{FF2B5EF4-FFF2-40B4-BE49-F238E27FC236}">
                  <a16:creationId xmlns:a16="http://schemas.microsoft.com/office/drawing/2014/main" id="{63CAF072-3907-AEB2-D1CE-9F760B5EF4EB}"/>
                </a:ext>
              </a:extLst>
            </p:cNvPr>
            <p:cNvSpPr/>
            <p:nvPr/>
          </p:nvSpPr>
          <p:spPr>
            <a:xfrm>
              <a:off x="226060" y="62484"/>
              <a:ext cx="133477" cy="44831"/>
            </a:xfrm>
            <a:custGeom>
              <a:avLst/>
              <a:gdLst/>
              <a:ahLst/>
              <a:cxnLst/>
              <a:rect l="l" t="t" r="r" b="b"/>
              <a:pathLst>
                <a:path w="133477" h="44831">
                  <a:moveTo>
                    <a:pt x="0" y="42926"/>
                  </a:moveTo>
                  <a:lnTo>
                    <a:pt x="0" y="8128"/>
                  </a:lnTo>
                  <a:cubicBezTo>
                    <a:pt x="0" y="8128"/>
                    <a:pt x="23241" y="0"/>
                    <a:pt x="40640" y="1143"/>
                  </a:cubicBezTo>
                  <a:cubicBezTo>
                    <a:pt x="58039" y="2286"/>
                    <a:pt x="68580" y="6604"/>
                    <a:pt x="76708" y="12446"/>
                  </a:cubicBezTo>
                  <a:cubicBezTo>
                    <a:pt x="84836" y="18288"/>
                    <a:pt x="88265" y="26035"/>
                    <a:pt x="105410" y="30607"/>
                  </a:cubicBezTo>
                  <a:cubicBezTo>
                    <a:pt x="122428" y="35052"/>
                    <a:pt x="133477" y="29083"/>
                    <a:pt x="133477" y="29083"/>
                  </a:cubicBezTo>
                  <a:cubicBezTo>
                    <a:pt x="133477" y="29083"/>
                    <a:pt x="121031" y="43561"/>
                    <a:pt x="103251" y="44196"/>
                  </a:cubicBezTo>
                  <a:cubicBezTo>
                    <a:pt x="85217" y="44831"/>
                    <a:pt x="61468" y="27432"/>
                    <a:pt x="42926" y="26670"/>
                  </a:cubicBezTo>
                  <a:cubicBezTo>
                    <a:pt x="23114" y="26035"/>
                    <a:pt x="0" y="42926"/>
                    <a:pt x="0" y="42926"/>
                  </a:cubicBezTo>
                </a:path>
              </a:pathLst>
            </a:custGeom>
            <a:solidFill>
              <a:srgbClr val="ED2438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9" name="Group 24">
            <a:extLst>
              <a:ext uri="{FF2B5EF4-FFF2-40B4-BE49-F238E27FC236}">
                <a16:creationId xmlns:a16="http://schemas.microsoft.com/office/drawing/2014/main" id="{56EB2418-FB80-54D9-A829-0CBBF9E4AE1D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21606529" y="1016622"/>
            <a:ext cx="670531" cy="997829"/>
            <a:chOff x="0" y="0"/>
            <a:chExt cx="670535" cy="997826"/>
          </a:xfrm>
        </p:grpSpPr>
        <p:sp>
          <p:nvSpPr>
            <p:cNvPr id="30" name="Freeform 25">
              <a:extLst>
                <a:ext uri="{FF2B5EF4-FFF2-40B4-BE49-F238E27FC236}">
                  <a16:creationId xmlns:a16="http://schemas.microsoft.com/office/drawing/2014/main" id="{965404C2-FD25-9EDB-A378-FA323C02E01F}"/>
                </a:ext>
              </a:extLst>
            </p:cNvPr>
            <p:cNvSpPr/>
            <p:nvPr/>
          </p:nvSpPr>
          <p:spPr>
            <a:xfrm>
              <a:off x="309372" y="415798"/>
              <a:ext cx="237744" cy="331470"/>
            </a:xfrm>
            <a:custGeom>
              <a:avLst/>
              <a:gdLst/>
              <a:ahLst/>
              <a:cxnLst/>
              <a:rect l="l" t="t" r="r" b="b"/>
              <a:pathLst>
                <a:path w="237744" h="331470">
                  <a:moveTo>
                    <a:pt x="2286" y="127"/>
                  </a:moveTo>
                  <a:cubicBezTo>
                    <a:pt x="2286" y="127"/>
                    <a:pt x="112649" y="18034"/>
                    <a:pt x="167132" y="65913"/>
                  </a:cubicBezTo>
                  <a:cubicBezTo>
                    <a:pt x="221615" y="113792"/>
                    <a:pt x="232156" y="160528"/>
                    <a:pt x="234569" y="184404"/>
                  </a:cubicBezTo>
                  <a:cubicBezTo>
                    <a:pt x="236982" y="208280"/>
                    <a:pt x="237744" y="246253"/>
                    <a:pt x="231013" y="275336"/>
                  </a:cubicBezTo>
                  <a:cubicBezTo>
                    <a:pt x="220599" y="320802"/>
                    <a:pt x="211328" y="330327"/>
                    <a:pt x="211328" y="330327"/>
                  </a:cubicBezTo>
                  <a:cubicBezTo>
                    <a:pt x="211328" y="330327"/>
                    <a:pt x="182245" y="315976"/>
                    <a:pt x="116078" y="317119"/>
                  </a:cubicBezTo>
                  <a:cubicBezTo>
                    <a:pt x="67310" y="318008"/>
                    <a:pt x="0" y="331470"/>
                    <a:pt x="0" y="331470"/>
                  </a:cubicBezTo>
                  <a:cubicBezTo>
                    <a:pt x="0" y="331470"/>
                    <a:pt x="16002" y="228473"/>
                    <a:pt x="18669" y="180594"/>
                  </a:cubicBezTo>
                  <a:cubicBezTo>
                    <a:pt x="22098" y="114808"/>
                    <a:pt x="2413" y="0"/>
                    <a:pt x="2413" y="0"/>
                  </a:cubicBezTo>
                </a:path>
              </a:pathLst>
            </a:custGeom>
            <a:solidFill>
              <a:srgbClr val="1C2B54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Freeform 26">
              <a:extLst>
                <a:ext uri="{FF2B5EF4-FFF2-40B4-BE49-F238E27FC236}">
                  <a16:creationId xmlns:a16="http://schemas.microsoft.com/office/drawing/2014/main" id="{2E61D590-1831-6263-120A-BC964FE3BA9C}"/>
                </a:ext>
              </a:extLst>
            </p:cNvPr>
            <p:cNvSpPr/>
            <p:nvPr/>
          </p:nvSpPr>
          <p:spPr>
            <a:xfrm>
              <a:off x="63500" y="803402"/>
              <a:ext cx="543560" cy="130937"/>
            </a:xfrm>
            <a:custGeom>
              <a:avLst/>
              <a:gdLst/>
              <a:ahLst/>
              <a:cxnLst/>
              <a:rect l="l" t="t" r="r" b="b"/>
              <a:pathLst>
                <a:path w="543560" h="130937">
                  <a:moveTo>
                    <a:pt x="0" y="0"/>
                  </a:moveTo>
                  <a:lnTo>
                    <a:pt x="543560" y="0"/>
                  </a:lnTo>
                  <a:cubicBezTo>
                    <a:pt x="543560" y="0"/>
                    <a:pt x="485013" y="26035"/>
                    <a:pt x="464439" y="51943"/>
                  </a:cubicBezTo>
                  <a:cubicBezTo>
                    <a:pt x="429768" y="95631"/>
                    <a:pt x="423291" y="130937"/>
                    <a:pt x="423291" y="130937"/>
                  </a:cubicBezTo>
                  <a:lnTo>
                    <a:pt x="21463" y="130937"/>
                  </a:lnTo>
                  <a:close/>
                </a:path>
              </a:pathLst>
            </a:custGeom>
            <a:solidFill>
              <a:srgbClr val="1C2B54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Freeform 27">
              <a:extLst>
                <a:ext uri="{FF2B5EF4-FFF2-40B4-BE49-F238E27FC236}">
                  <a16:creationId xmlns:a16="http://schemas.microsoft.com/office/drawing/2014/main" id="{AD4B59D5-4877-ACEA-B641-3E099FD3FD7C}"/>
                </a:ext>
              </a:extLst>
            </p:cNvPr>
            <p:cNvSpPr/>
            <p:nvPr/>
          </p:nvSpPr>
          <p:spPr>
            <a:xfrm>
              <a:off x="319024" y="170180"/>
              <a:ext cx="172593" cy="235204"/>
            </a:xfrm>
            <a:custGeom>
              <a:avLst/>
              <a:gdLst/>
              <a:ahLst/>
              <a:cxnLst/>
              <a:rect l="l" t="t" r="r" b="b"/>
              <a:pathLst>
                <a:path w="172593" h="235204">
                  <a:moveTo>
                    <a:pt x="1651" y="254"/>
                  </a:moveTo>
                  <a:cubicBezTo>
                    <a:pt x="1651" y="254"/>
                    <a:pt x="81788" y="12954"/>
                    <a:pt x="121412" y="46990"/>
                  </a:cubicBezTo>
                  <a:cubicBezTo>
                    <a:pt x="161036" y="81026"/>
                    <a:pt x="168656" y="114046"/>
                    <a:pt x="170307" y="130937"/>
                  </a:cubicBezTo>
                  <a:cubicBezTo>
                    <a:pt x="171958" y="147828"/>
                    <a:pt x="172593" y="174879"/>
                    <a:pt x="167767" y="195453"/>
                  </a:cubicBezTo>
                  <a:cubicBezTo>
                    <a:pt x="160147" y="227711"/>
                    <a:pt x="153416" y="234442"/>
                    <a:pt x="153416" y="234442"/>
                  </a:cubicBezTo>
                  <a:cubicBezTo>
                    <a:pt x="153416" y="234442"/>
                    <a:pt x="132334" y="224282"/>
                    <a:pt x="84328" y="225044"/>
                  </a:cubicBezTo>
                  <a:cubicBezTo>
                    <a:pt x="48895" y="225679"/>
                    <a:pt x="0" y="235204"/>
                    <a:pt x="0" y="235204"/>
                  </a:cubicBezTo>
                  <a:cubicBezTo>
                    <a:pt x="0" y="235204"/>
                    <a:pt x="11557" y="162179"/>
                    <a:pt x="13462" y="128270"/>
                  </a:cubicBezTo>
                  <a:cubicBezTo>
                    <a:pt x="16002" y="81534"/>
                    <a:pt x="1651" y="0"/>
                    <a:pt x="1651" y="0"/>
                  </a:cubicBezTo>
                </a:path>
              </a:pathLst>
            </a:custGeom>
            <a:solidFill>
              <a:srgbClr val="1C2B54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Freeform 28">
              <a:extLst>
                <a:ext uri="{FF2B5EF4-FFF2-40B4-BE49-F238E27FC236}">
                  <a16:creationId xmlns:a16="http://schemas.microsoft.com/office/drawing/2014/main" id="{69407470-FCA0-4BC3-412C-DBA666878794}"/>
                </a:ext>
              </a:extLst>
            </p:cNvPr>
            <p:cNvSpPr/>
            <p:nvPr/>
          </p:nvSpPr>
          <p:spPr>
            <a:xfrm>
              <a:off x="117094" y="500888"/>
              <a:ext cx="182372" cy="248158"/>
            </a:xfrm>
            <a:custGeom>
              <a:avLst/>
              <a:gdLst/>
              <a:ahLst/>
              <a:cxnLst/>
              <a:rect l="l" t="t" r="r" b="b"/>
              <a:pathLst>
                <a:path w="182372" h="248158">
                  <a:moveTo>
                    <a:pt x="1651" y="0"/>
                  </a:moveTo>
                  <a:cubicBezTo>
                    <a:pt x="1651" y="0"/>
                    <a:pt x="86360" y="13462"/>
                    <a:pt x="128270" y="49276"/>
                  </a:cubicBezTo>
                  <a:cubicBezTo>
                    <a:pt x="170180" y="85090"/>
                    <a:pt x="178181" y="120015"/>
                    <a:pt x="179959" y="137922"/>
                  </a:cubicBezTo>
                  <a:cubicBezTo>
                    <a:pt x="181737" y="155829"/>
                    <a:pt x="182372" y="184277"/>
                    <a:pt x="177292" y="205994"/>
                  </a:cubicBezTo>
                  <a:cubicBezTo>
                    <a:pt x="169291" y="240030"/>
                    <a:pt x="162179" y="247269"/>
                    <a:pt x="162179" y="247269"/>
                  </a:cubicBezTo>
                  <a:cubicBezTo>
                    <a:pt x="162179" y="247269"/>
                    <a:pt x="139827" y="236601"/>
                    <a:pt x="89154" y="237363"/>
                  </a:cubicBezTo>
                  <a:cubicBezTo>
                    <a:pt x="51689" y="237998"/>
                    <a:pt x="0" y="248158"/>
                    <a:pt x="0" y="248158"/>
                  </a:cubicBezTo>
                  <a:cubicBezTo>
                    <a:pt x="0" y="248158"/>
                    <a:pt x="12319" y="171069"/>
                    <a:pt x="14224" y="135255"/>
                  </a:cubicBezTo>
                  <a:cubicBezTo>
                    <a:pt x="16891" y="85979"/>
                    <a:pt x="1778" y="127"/>
                    <a:pt x="1778" y="127"/>
                  </a:cubicBezTo>
                </a:path>
              </a:pathLst>
            </a:custGeom>
            <a:solidFill>
              <a:srgbClr val="1C2B54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Freeform 29">
              <a:extLst>
                <a:ext uri="{FF2B5EF4-FFF2-40B4-BE49-F238E27FC236}">
                  <a16:creationId xmlns:a16="http://schemas.microsoft.com/office/drawing/2014/main" id="{E9ADBB82-45C6-178B-E38C-750742C18B12}"/>
                </a:ext>
              </a:extLst>
            </p:cNvPr>
            <p:cNvSpPr/>
            <p:nvPr/>
          </p:nvSpPr>
          <p:spPr>
            <a:xfrm>
              <a:off x="116713" y="289179"/>
              <a:ext cx="137160" cy="186944"/>
            </a:xfrm>
            <a:custGeom>
              <a:avLst/>
              <a:gdLst/>
              <a:ahLst/>
              <a:cxnLst/>
              <a:rect l="l" t="t" r="r" b="b"/>
              <a:pathLst>
                <a:path w="137160" h="186944">
                  <a:moveTo>
                    <a:pt x="1524" y="0"/>
                  </a:moveTo>
                  <a:cubicBezTo>
                    <a:pt x="1524" y="0"/>
                    <a:pt x="65024" y="10160"/>
                    <a:pt x="96520" y="37084"/>
                  </a:cubicBezTo>
                  <a:cubicBezTo>
                    <a:pt x="128016" y="64008"/>
                    <a:pt x="133985" y="90424"/>
                    <a:pt x="135255" y="104013"/>
                  </a:cubicBezTo>
                  <a:cubicBezTo>
                    <a:pt x="136525" y="117602"/>
                    <a:pt x="137160" y="138811"/>
                    <a:pt x="133223" y="155321"/>
                  </a:cubicBezTo>
                  <a:cubicBezTo>
                    <a:pt x="127254" y="180975"/>
                    <a:pt x="121793" y="186309"/>
                    <a:pt x="121793" y="186309"/>
                  </a:cubicBezTo>
                  <a:cubicBezTo>
                    <a:pt x="121793" y="186309"/>
                    <a:pt x="105029" y="178181"/>
                    <a:pt x="66929" y="178816"/>
                  </a:cubicBezTo>
                  <a:cubicBezTo>
                    <a:pt x="38862" y="179324"/>
                    <a:pt x="0" y="186944"/>
                    <a:pt x="0" y="186944"/>
                  </a:cubicBezTo>
                  <a:cubicBezTo>
                    <a:pt x="0" y="186944"/>
                    <a:pt x="9271" y="128905"/>
                    <a:pt x="10668" y="101854"/>
                  </a:cubicBezTo>
                  <a:cubicBezTo>
                    <a:pt x="12700" y="64770"/>
                    <a:pt x="1270" y="0"/>
                    <a:pt x="1270" y="0"/>
                  </a:cubicBezTo>
                </a:path>
              </a:pathLst>
            </a:custGeom>
            <a:solidFill>
              <a:srgbClr val="1C2B54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Freeform 30">
              <a:extLst>
                <a:ext uri="{FF2B5EF4-FFF2-40B4-BE49-F238E27FC236}">
                  <a16:creationId xmlns:a16="http://schemas.microsoft.com/office/drawing/2014/main" id="{670AFD8C-0B14-BE61-089C-CA87AD6205FF}"/>
                </a:ext>
              </a:extLst>
            </p:cNvPr>
            <p:cNvSpPr/>
            <p:nvPr/>
          </p:nvSpPr>
          <p:spPr>
            <a:xfrm>
              <a:off x="322961" y="61722"/>
              <a:ext cx="217043" cy="72771"/>
            </a:xfrm>
            <a:custGeom>
              <a:avLst/>
              <a:gdLst/>
              <a:ahLst/>
              <a:cxnLst/>
              <a:rect l="l" t="t" r="r" b="b"/>
              <a:pathLst>
                <a:path w="217043" h="72771">
                  <a:moveTo>
                    <a:pt x="0" y="69977"/>
                  </a:moveTo>
                  <a:lnTo>
                    <a:pt x="0" y="13208"/>
                  </a:lnTo>
                  <a:cubicBezTo>
                    <a:pt x="0" y="13208"/>
                    <a:pt x="37719" y="0"/>
                    <a:pt x="66040" y="1905"/>
                  </a:cubicBezTo>
                  <a:cubicBezTo>
                    <a:pt x="94361" y="3810"/>
                    <a:pt x="111379" y="10795"/>
                    <a:pt x="124587" y="20193"/>
                  </a:cubicBezTo>
                  <a:cubicBezTo>
                    <a:pt x="137795" y="29591"/>
                    <a:pt x="143383" y="42291"/>
                    <a:pt x="171450" y="49784"/>
                  </a:cubicBezTo>
                  <a:cubicBezTo>
                    <a:pt x="199009" y="57023"/>
                    <a:pt x="217043" y="47244"/>
                    <a:pt x="217043" y="47244"/>
                  </a:cubicBezTo>
                  <a:cubicBezTo>
                    <a:pt x="217043" y="47244"/>
                    <a:pt x="196977" y="70739"/>
                    <a:pt x="168021" y="71755"/>
                  </a:cubicBezTo>
                  <a:cubicBezTo>
                    <a:pt x="138811" y="72771"/>
                    <a:pt x="100203" y="44450"/>
                    <a:pt x="69850" y="43434"/>
                  </a:cubicBezTo>
                  <a:cubicBezTo>
                    <a:pt x="37719" y="42291"/>
                    <a:pt x="0" y="69850"/>
                    <a:pt x="0" y="69850"/>
                  </a:cubicBezTo>
                </a:path>
              </a:pathLst>
            </a:custGeom>
            <a:solidFill>
              <a:srgbClr val="ED2438"/>
            </a:solid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6" name="Freeform 31">
            <a:extLst>
              <a:ext uri="{FF2B5EF4-FFF2-40B4-BE49-F238E27FC236}">
                <a16:creationId xmlns:a16="http://schemas.microsoft.com/office/drawing/2014/main" id="{3201B03F-D520-6182-3652-4E377257F722}"/>
              </a:ext>
            </a:extLst>
          </p:cNvPr>
          <p:cNvSpPr/>
          <p:nvPr userDrawn="1"/>
        </p:nvSpPr>
        <p:spPr>
          <a:xfrm>
            <a:off x="20534690" y="571500"/>
            <a:ext cx="3023807" cy="2362200"/>
          </a:xfrm>
          <a:custGeom>
            <a:avLst/>
            <a:gdLst/>
            <a:ahLst/>
            <a:cxnLst/>
            <a:rect l="l" t="t" r="r" b="b"/>
            <a:pathLst>
              <a:path w="3023807" h="2362200">
                <a:moveTo>
                  <a:pt x="0" y="0"/>
                </a:moveTo>
                <a:lnTo>
                  <a:pt x="3023807" y="0"/>
                </a:lnTo>
                <a:lnTo>
                  <a:pt x="3023807" y="2362200"/>
                </a:lnTo>
                <a:lnTo>
                  <a:pt x="0" y="2362200"/>
                </a:lnTo>
                <a:lnTo>
                  <a:pt x="0" y="0"/>
                </a:lnTo>
                <a:close/>
              </a:path>
            </a:pathLst>
          </a:custGeom>
          <a:blipFill>
            <a:blip r:embed="rId19">
              <a:extLs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37" name="Group 32">
            <a:extLst>
              <a:ext uri="{FF2B5EF4-FFF2-40B4-BE49-F238E27FC236}">
                <a16:creationId xmlns:a16="http://schemas.microsoft.com/office/drawing/2014/main" id="{D04DB7FB-A81C-D281-CBF8-9FFB8BE9B3D9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23977597" y="-63503"/>
            <a:ext cx="469897" cy="13842997"/>
            <a:chOff x="0" y="0"/>
            <a:chExt cx="469900" cy="13843000"/>
          </a:xfrm>
        </p:grpSpPr>
        <p:sp>
          <p:nvSpPr>
            <p:cNvPr id="38" name="Freeform 33">
              <a:extLst>
                <a:ext uri="{FF2B5EF4-FFF2-40B4-BE49-F238E27FC236}">
                  <a16:creationId xmlns:a16="http://schemas.microsoft.com/office/drawing/2014/main" id="{932BEB9C-930C-6CDF-B382-8A0981ACC93E}"/>
                </a:ext>
              </a:extLst>
            </p:cNvPr>
            <p:cNvSpPr/>
            <p:nvPr/>
          </p:nvSpPr>
          <p:spPr>
            <a:xfrm>
              <a:off x="63500" y="63500"/>
              <a:ext cx="342900" cy="7277100"/>
            </a:xfrm>
            <a:custGeom>
              <a:avLst/>
              <a:gdLst/>
              <a:ahLst/>
              <a:cxnLst/>
              <a:rect l="l" t="t" r="r" b="b"/>
              <a:pathLst>
                <a:path w="342900" h="7277100">
                  <a:moveTo>
                    <a:pt x="0" y="7277100"/>
                  </a:moveTo>
                  <a:lnTo>
                    <a:pt x="342900" y="7277100"/>
                  </a:lnTo>
                  <a:lnTo>
                    <a:pt x="3429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2438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Freeform 34">
              <a:extLst>
                <a:ext uri="{FF2B5EF4-FFF2-40B4-BE49-F238E27FC236}">
                  <a16:creationId xmlns:a16="http://schemas.microsoft.com/office/drawing/2014/main" id="{B892771D-B461-EA95-C64E-12816709CBDF}"/>
                </a:ext>
              </a:extLst>
            </p:cNvPr>
            <p:cNvSpPr/>
            <p:nvPr/>
          </p:nvSpPr>
          <p:spPr>
            <a:xfrm>
              <a:off x="63500" y="7340600"/>
              <a:ext cx="342900" cy="856869"/>
            </a:xfrm>
            <a:custGeom>
              <a:avLst/>
              <a:gdLst/>
              <a:ahLst/>
              <a:cxnLst/>
              <a:rect l="l" t="t" r="r" b="b"/>
              <a:pathLst>
                <a:path w="342900" h="856869">
                  <a:moveTo>
                    <a:pt x="0" y="856869"/>
                  </a:moveTo>
                  <a:lnTo>
                    <a:pt x="342900" y="856869"/>
                  </a:lnTo>
                  <a:lnTo>
                    <a:pt x="3429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C2B54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Freeform 35">
              <a:extLst>
                <a:ext uri="{FF2B5EF4-FFF2-40B4-BE49-F238E27FC236}">
                  <a16:creationId xmlns:a16="http://schemas.microsoft.com/office/drawing/2014/main" id="{6F5698BA-E4DF-D6E1-5609-4A772CD4D8EB}"/>
                </a:ext>
              </a:extLst>
            </p:cNvPr>
            <p:cNvSpPr/>
            <p:nvPr/>
          </p:nvSpPr>
          <p:spPr>
            <a:xfrm>
              <a:off x="63500" y="8197469"/>
              <a:ext cx="342900" cy="428372"/>
            </a:xfrm>
            <a:custGeom>
              <a:avLst/>
              <a:gdLst/>
              <a:ahLst/>
              <a:cxnLst/>
              <a:rect l="l" t="t" r="r" b="b"/>
              <a:pathLst>
                <a:path w="342900" h="428372">
                  <a:moveTo>
                    <a:pt x="0" y="428371"/>
                  </a:moveTo>
                  <a:lnTo>
                    <a:pt x="342900" y="428371"/>
                  </a:lnTo>
                  <a:lnTo>
                    <a:pt x="3429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E6D9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Freeform 36">
              <a:extLst>
                <a:ext uri="{FF2B5EF4-FFF2-40B4-BE49-F238E27FC236}">
                  <a16:creationId xmlns:a16="http://schemas.microsoft.com/office/drawing/2014/main" id="{D86D2968-FB8C-5665-775A-2B0A94DAC23E}"/>
                </a:ext>
              </a:extLst>
            </p:cNvPr>
            <p:cNvSpPr/>
            <p:nvPr/>
          </p:nvSpPr>
          <p:spPr>
            <a:xfrm>
              <a:off x="63500" y="8625967"/>
              <a:ext cx="342900" cy="856869"/>
            </a:xfrm>
            <a:custGeom>
              <a:avLst/>
              <a:gdLst/>
              <a:ahLst/>
              <a:cxnLst/>
              <a:rect l="l" t="t" r="r" b="b"/>
              <a:pathLst>
                <a:path w="342900" h="856869">
                  <a:moveTo>
                    <a:pt x="0" y="856869"/>
                  </a:moveTo>
                  <a:lnTo>
                    <a:pt x="342900" y="856869"/>
                  </a:lnTo>
                  <a:lnTo>
                    <a:pt x="3429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C2B54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Freeform 37">
              <a:extLst>
                <a:ext uri="{FF2B5EF4-FFF2-40B4-BE49-F238E27FC236}">
                  <a16:creationId xmlns:a16="http://schemas.microsoft.com/office/drawing/2014/main" id="{75EBDBA9-AE63-76DD-DA5D-B7CB8612C97B}"/>
                </a:ext>
              </a:extLst>
            </p:cNvPr>
            <p:cNvSpPr/>
            <p:nvPr/>
          </p:nvSpPr>
          <p:spPr>
            <a:xfrm>
              <a:off x="63500" y="9484360"/>
              <a:ext cx="342900" cy="428498"/>
            </a:xfrm>
            <a:custGeom>
              <a:avLst/>
              <a:gdLst/>
              <a:ahLst/>
              <a:cxnLst/>
              <a:rect l="l" t="t" r="r" b="b"/>
              <a:pathLst>
                <a:path w="342900" h="428498">
                  <a:moveTo>
                    <a:pt x="0" y="428498"/>
                  </a:moveTo>
                  <a:lnTo>
                    <a:pt x="342900" y="428498"/>
                  </a:lnTo>
                  <a:lnTo>
                    <a:pt x="3429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E6D9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Freeform 38">
              <a:extLst>
                <a:ext uri="{FF2B5EF4-FFF2-40B4-BE49-F238E27FC236}">
                  <a16:creationId xmlns:a16="http://schemas.microsoft.com/office/drawing/2014/main" id="{6DEDCE9F-C07D-1ABF-206E-5DF3089F727D}"/>
                </a:ext>
              </a:extLst>
            </p:cNvPr>
            <p:cNvSpPr/>
            <p:nvPr/>
          </p:nvSpPr>
          <p:spPr>
            <a:xfrm>
              <a:off x="63500" y="9918700"/>
              <a:ext cx="342900" cy="856869"/>
            </a:xfrm>
            <a:custGeom>
              <a:avLst/>
              <a:gdLst/>
              <a:ahLst/>
              <a:cxnLst/>
              <a:rect l="l" t="t" r="r" b="b"/>
              <a:pathLst>
                <a:path w="342900" h="856869">
                  <a:moveTo>
                    <a:pt x="0" y="856869"/>
                  </a:moveTo>
                  <a:lnTo>
                    <a:pt x="342900" y="856869"/>
                  </a:lnTo>
                  <a:lnTo>
                    <a:pt x="3429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C2B54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Freeform 39">
              <a:extLst>
                <a:ext uri="{FF2B5EF4-FFF2-40B4-BE49-F238E27FC236}">
                  <a16:creationId xmlns:a16="http://schemas.microsoft.com/office/drawing/2014/main" id="{DACB15C6-26A4-09E3-9DE3-ACDB933A1B27}"/>
                </a:ext>
              </a:extLst>
            </p:cNvPr>
            <p:cNvSpPr/>
            <p:nvPr/>
          </p:nvSpPr>
          <p:spPr>
            <a:xfrm>
              <a:off x="63500" y="10782046"/>
              <a:ext cx="342900" cy="428372"/>
            </a:xfrm>
            <a:custGeom>
              <a:avLst/>
              <a:gdLst/>
              <a:ahLst/>
              <a:cxnLst/>
              <a:rect l="l" t="t" r="r" b="b"/>
              <a:pathLst>
                <a:path w="342900" h="428372">
                  <a:moveTo>
                    <a:pt x="0" y="428371"/>
                  </a:moveTo>
                  <a:lnTo>
                    <a:pt x="342900" y="428371"/>
                  </a:lnTo>
                  <a:lnTo>
                    <a:pt x="3429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E6D9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Freeform 40">
              <a:extLst>
                <a:ext uri="{FF2B5EF4-FFF2-40B4-BE49-F238E27FC236}">
                  <a16:creationId xmlns:a16="http://schemas.microsoft.com/office/drawing/2014/main" id="{21890EC0-65DD-B726-C02E-01AB6D1048CD}"/>
                </a:ext>
              </a:extLst>
            </p:cNvPr>
            <p:cNvSpPr/>
            <p:nvPr/>
          </p:nvSpPr>
          <p:spPr>
            <a:xfrm>
              <a:off x="63500" y="11210417"/>
              <a:ext cx="342900" cy="856869"/>
            </a:xfrm>
            <a:custGeom>
              <a:avLst/>
              <a:gdLst/>
              <a:ahLst/>
              <a:cxnLst/>
              <a:rect l="l" t="t" r="r" b="b"/>
              <a:pathLst>
                <a:path w="342900" h="856869">
                  <a:moveTo>
                    <a:pt x="0" y="856869"/>
                  </a:moveTo>
                  <a:lnTo>
                    <a:pt x="342900" y="856869"/>
                  </a:lnTo>
                  <a:lnTo>
                    <a:pt x="3429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C2B54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Freeform 41">
              <a:extLst>
                <a:ext uri="{FF2B5EF4-FFF2-40B4-BE49-F238E27FC236}">
                  <a16:creationId xmlns:a16="http://schemas.microsoft.com/office/drawing/2014/main" id="{BD4B1AB9-D9CF-2D2D-CB22-4DE42341A4A7}"/>
                </a:ext>
              </a:extLst>
            </p:cNvPr>
            <p:cNvSpPr/>
            <p:nvPr/>
          </p:nvSpPr>
          <p:spPr>
            <a:xfrm>
              <a:off x="63500" y="12073636"/>
              <a:ext cx="342900" cy="428498"/>
            </a:xfrm>
            <a:custGeom>
              <a:avLst/>
              <a:gdLst/>
              <a:ahLst/>
              <a:cxnLst/>
              <a:rect l="l" t="t" r="r" b="b"/>
              <a:pathLst>
                <a:path w="342900" h="428498">
                  <a:moveTo>
                    <a:pt x="0" y="428498"/>
                  </a:moveTo>
                  <a:lnTo>
                    <a:pt x="342900" y="428498"/>
                  </a:lnTo>
                  <a:lnTo>
                    <a:pt x="3429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E6D9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Freeform 42">
              <a:extLst>
                <a:ext uri="{FF2B5EF4-FFF2-40B4-BE49-F238E27FC236}">
                  <a16:creationId xmlns:a16="http://schemas.microsoft.com/office/drawing/2014/main" id="{F1D9842B-0721-3967-439B-1C9C256BE9D6}"/>
                </a:ext>
              </a:extLst>
            </p:cNvPr>
            <p:cNvSpPr/>
            <p:nvPr/>
          </p:nvSpPr>
          <p:spPr>
            <a:xfrm>
              <a:off x="63500" y="12487783"/>
              <a:ext cx="342900" cy="856869"/>
            </a:xfrm>
            <a:custGeom>
              <a:avLst/>
              <a:gdLst/>
              <a:ahLst/>
              <a:cxnLst/>
              <a:rect l="l" t="t" r="r" b="b"/>
              <a:pathLst>
                <a:path w="342900" h="856869">
                  <a:moveTo>
                    <a:pt x="0" y="856869"/>
                  </a:moveTo>
                  <a:lnTo>
                    <a:pt x="342900" y="856869"/>
                  </a:lnTo>
                  <a:lnTo>
                    <a:pt x="3429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C2B54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Freeform 43">
              <a:extLst>
                <a:ext uri="{FF2B5EF4-FFF2-40B4-BE49-F238E27FC236}">
                  <a16:creationId xmlns:a16="http://schemas.microsoft.com/office/drawing/2014/main" id="{1DB024C9-E0A1-85F9-5939-537ED7EE0789}"/>
                </a:ext>
              </a:extLst>
            </p:cNvPr>
            <p:cNvSpPr/>
            <p:nvPr/>
          </p:nvSpPr>
          <p:spPr>
            <a:xfrm>
              <a:off x="63500" y="13351002"/>
              <a:ext cx="342900" cy="428498"/>
            </a:xfrm>
            <a:custGeom>
              <a:avLst/>
              <a:gdLst/>
              <a:ahLst/>
              <a:cxnLst/>
              <a:rect l="l" t="t" r="r" b="b"/>
              <a:pathLst>
                <a:path w="342900" h="428498">
                  <a:moveTo>
                    <a:pt x="0" y="428498"/>
                  </a:moveTo>
                  <a:lnTo>
                    <a:pt x="342900" y="428498"/>
                  </a:lnTo>
                  <a:lnTo>
                    <a:pt x="3429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E6D9"/>
            </a:solid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7" name="Slide Number Placeholder 5">
            <a:extLst>
              <a:ext uri="{FF2B5EF4-FFF2-40B4-BE49-F238E27FC236}">
                <a16:creationId xmlns:a16="http://schemas.microsoft.com/office/drawing/2014/main" id="{8278A79B-5E00-1A8C-D70C-6B77E3D5BE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260970" y="12719510"/>
            <a:ext cx="633886" cy="28275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4400" rtl="0" eaLnBrk="1" latinLnBrk="0" hangingPunct="1">
              <a:lnSpc>
                <a:spcPts val="3359"/>
              </a:lnSpc>
              <a:defRPr lang="LID4096" sz="2400" kern="1200" spc="40" smtClean="0">
                <a:solidFill>
                  <a:srgbClr val="1C2B54"/>
                </a:solidFill>
                <a:latin typeface="Lexend Deca"/>
                <a:ea typeface="Lexend Deca"/>
                <a:cs typeface="Lexend Deca"/>
              </a:defRPr>
            </a:lvl1pPr>
          </a:lstStyle>
          <a:p>
            <a:fld id="{F1E5C177-E2F4-43BC-96DA-A42AEB24622E}" type="slidenum">
              <a:rPr lang="en-PK" smtClean="0"/>
              <a:pPr/>
              <a:t>‹#›</a:t>
            </a:fld>
            <a:endParaRPr lang="en-PK" dirty="0"/>
          </a:p>
        </p:txBody>
      </p:sp>
    </p:spTree>
    <p:extLst>
      <p:ext uri="{BB962C8B-B14F-4D97-AF65-F5344CB8AC3E}">
        <p14:creationId xmlns:p14="http://schemas.microsoft.com/office/powerpoint/2010/main" val="1119530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8" r:id="rId2"/>
    <p:sldLayoutId id="2147483669" r:id="rId3"/>
    <p:sldLayoutId id="2147483670" r:id="rId4"/>
    <p:sldLayoutId id="2147483671" r:id="rId5"/>
    <p:sldLayoutId id="2147483662" r:id="rId6"/>
    <p:sldLayoutId id="2147483672" r:id="rId7"/>
    <p:sldLayoutId id="2147483680" r:id="rId8"/>
    <p:sldLayoutId id="2147483658" r:id="rId9"/>
    <p:sldLayoutId id="2147483663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LID4096" sz="7200" b="1" kern="1200" spc="122" dirty="0">
          <a:solidFill>
            <a:schemeClr val="accent1"/>
          </a:solidFill>
          <a:latin typeface="+mj-lt"/>
          <a:ea typeface="+mj-ea"/>
          <a:cs typeface="Lexend Deca"/>
        </a:defRPr>
      </a:lvl1pPr>
    </p:titleStyle>
    <p:bodyStyle>
      <a:lvl1pPr marL="228600" indent="-457200" algn="l" defTabSz="914400" rtl="0" eaLnBrk="1" latinLnBrk="0" hangingPunct="1">
        <a:lnSpc>
          <a:spcPct val="15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lang="en-US" sz="4600" kern="1200" spc="78" dirty="0" smtClean="0">
          <a:solidFill>
            <a:srgbClr val="1C2B54"/>
          </a:solidFill>
          <a:latin typeface="+mn-lt"/>
          <a:ea typeface="+mn-ea"/>
          <a:cs typeface="Lexend Deca"/>
        </a:defRPr>
      </a:lvl1pPr>
      <a:lvl2pPr marL="927100" indent="-422275" algn="l" defTabSz="914400" rtl="0" eaLnBrk="1" latinLnBrk="0" hangingPunct="1">
        <a:lnSpc>
          <a:spcPct val="150000"/>
        </a:lnSpc>
        <a:spcBef>
          <a:spcPts val="500"/>
        </a:spcBef>
        <a:buClr>
          <a:schemeClr val="accent2"/>
        </a:buClr>
        <a:buSzPct val="100000"/>
        <a:buFont typeface="Arial" panose="020B0604020202020204" pitchFamily="34" charset="0"/>
        <a:buChar char="─"/>
        <a:defRPr lang="en-US" sz="2600" kern="1200" spc="44" dirty="0" smtClean="0">
          <a:solidFill>
            <a:srgbClr val="1C2B54"/>
          </a:solidFill>
          <a:latin typeface="+mn-lt"/>
          <a:ea typeface="+mn-ea"/>
          <a:cs typeface="Lexend Deca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ID4096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545" userDrawn="1">
          <p15:clr>
            <a:srgbClr val="F26B43"/>
          </p15:clr>
        </p15:guide>
        <p15:guide id="3" pos="785" userDrawn="1">
          <p15:clr>
            <a:srgbClr val="F26B43"/>
          </p15:clr>
        </p15:guide>
        <p15:guide id="4" pos="12777" userDrawn="1">
          <p15:clr>
            <a:srgbClr val="F26B43"/>
          </p15:clr>
        </p15:guide>
        <p15:guide id="5" orient="horz" pos="782" userDrawn="1">
          <p15:clr>
            <a:srgbClr val="F26B43"/>
          </p15:clr>
        </p15:guide>
        <p15:guide id="6" orient="horz" pos="1598" userDrawn="1">
          <p15:clr>
            <a:srgbClr val="F26B43"/>
          </p15:clr>
        </p15:guide>
        <p15:guide id="7" orient="horz" pos="767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>
            <a:extLst>
              <a:ext uri="{FF2B5EF4-FFF2-40B4-BE49-F238E27FC236}">
                <a16:creationId xmlns:a16="http://schemas.microsoft.com/office/drawing/2014/main" id="{D78A5A0A-62B1-1663-6265-A158B25886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6784" y="3952812"/>
            <a:ext cx="8329233" cy="8723304"/>
          </a:xfrm>
          <a:prstGeom prst="rect">
            <a:avLst/>
          </a:prstGeom>
          <a:effectLst>
            <a:outerShdw blurRad="152400" sx="101000" sy="101000" algn="ctr" rotWithShape="0">
              <a:prstClr val="black">
                <a:alpha val="20000"/>
              </a:prst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62602A7-8E38-B07C-ABD9-079402F07C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TEMPLATE STATISTICS</a:t>
            </a:r>
            <a:endParaRPr lang="LID4096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89D7A89-18F4-6A32-0519-A925B9B7996C}"/>
              </a:ext>
            </a:extLst>
          </p:cNvPr>
          <p:cNvCxnSpPr>
            <a:cxnSpLocks/>
          </p:cNvCxnSpPr>
          <p:nvPr/>
        </p:nvCxnSpPr>
        <p:spPr>
          <a:xfrm>
            <a:off x="11039872" y="6204632"/>
            <a:ext cx="0" cy="3931822"/>
          </a:xfrm>
          <a:prstGeom prst="line">
            <a:avLst/>
          </a:prstGeom>
          <a:ln>
            <a:solidFill>
              <a:schemeClr val="bg2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9A77C495-DA7D-F0A7-7C86-9D65E514DE93}"/>
              </a:ext>
            </a:extLst>
          </p:cNvPr>
          <p:cNvGrpSpPr/>
          <p:nvPr/>
        </p:nvGrpSpPr>
        <p:grpSpPr>
          <a:xfrm>
            <a:off x="12480030" y="4337720"/>
            <a:ext cx="8480955" cy="8194380"/>
            <a:chOff x="12480030" y="4481736"/>
            <a:chExt cx="8480955" cy="8194380"/>
          </a:xfrm>
        </p:grpSpPr>
        <p:sp>
          <p:nvSpPr>
            <p:cNvPr id="31" name="Title 14">
              <a:extLst>
                <a:ext uri="{FF2B5EF4-FFF2-40B4-BE49-F238E27FC236}">
                  <a16:creationId xmlns:a16="http://schemas.microsoft.com/office/drawing/2014/main" id="{EE8136C0-324F-C236-12F2-AB2B9166C5B9}"/>
                </a:ext>
              </a:extLst>
            </p:cNvPr>
            <p:cNvSpPr txBox="1">
              <a:spLocks/>
            </p:cNvSpPr>
            <p:nvPr/>
          </p:nvSpPr>
          <p:spPr>
            <a:xfrm>
              <a:off x="12480030" y="4481736"/>
              <a:ext cx="8480953" cy="702274"/>
            </a:xfrm>
            <a:prstGeom prst="rect">
              <a:avLst/>
            </a:prstGeom>
            <a:solidFill>
              <a:srgbClr val="FFFFFF"/>
            </a:solidFill>
            <a:effectLst>
              <a:outerShdw blurRad="63500" sx="102000" sy="102000" algn="ctr" rotWithShape="0">
                <a:srgbClr val="BFBFBF">
                  <a:alpha val="40000"/>
                </a:srgbClr>
              </a:outerShdw>
            </a:effectLst>
          </p:spPr>
          <p:txBody>
            <a:bodyPr vert="horz" lIns="36000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20000"/>
                </a:lnSpc>
              </a:pPr>
              <a:r>
                <a:rPr lang="en-US" sz="3200" b="1" dirty="0">
                  <a:solidFill>
                    <a:schemeClr val="tx2"/>
                  </a:solidFill>
                  <a:latin typeface="+mn-lt"/>
                  <a:ea typeface="Inter" panose="02000503000000020004" pitchFamily="2" charset="0"/>
                  <a:cs typeface="Lexend Deca" panose="020B0604020202020204" charset="0"/>
                </a:rPr>
                <a:t>ORIENTATION</a:t>
              </a:r>
              <a:r>
                <a:rPr lang="en-US" sz="3200" dirty="0">
                  <a:solidFill>
                    <a:schemeClr val="tx2"/>
                  </a:solidFill>
                  <a:latin typeface="+mn-lt"/>
                  <a:ea typeface="Inter" panose="02000503000000020004" pitchFamily="2" charset="0"/>
                  <a:cs typeface="Lexend Deca" panose="020B0604020202020204" charset="0"/>
                </a:rPr>
                <a:t> – Widescreen (16:9)</a:t>
              </a:r>
            </a:p>
          </p:txBody>
        </p:sp>
        <p:sp>
          <p:nvSpPr>
            <p:cNvPr id="32" name="Title 14">
              <a:extLst>
                <a:ext uri="{FF2B5EF4-FFF2-40B4-BE49-F238E27FC236}">
                  <a16:creationId xmlns:a16="http://schemas.microsoft.com/office/drawing/2014/main" id="{3561ECD0-7F30-93CC-0285-34E0716ABC50}"/>
                </a:ext>
              </a:extLst>
            </p:cNvPr>
            <p:cNvSpPr txBox="1">
              <a:spLocks/>
            </p:cNvSpPr>
            <p:nvPr/>
          </p:nvSpPr>
          <p:spPr>
            <a:xfrm>
              <a:off x="12480032" y="5802377"/>
              <a:ext cx="8480951" cy="2483787"/>
            </a:xfrm>
            <a:prstGeom prst="rect">
              <a:avLst/>
            </a:prstGeom>
            <a:solidFill>
              <a:schemeClr val="bg1"/>
            </a:solidFill>
            <a:effectLst>
              <a:outerShdw blurRad="63500" sx="102000" sy="102000" algn="ctr" rotWithShape="0">
                <a:srgbClr val="BFBFBF">
                  <a:alpha val="40000"/>
                </a:srgbClr>
              </a:outerShdw>
            </a:effectLst>
          </p:spPr>
          <p:txBody>
            <a:bodyPr vert="horz" lIns="360000" tIns="45720" rIns="91440" bIns="45720" rtlCol="0" anchor="ctr">
              <a:noAutofit/>
            </a:bodyPr>
            <a:lstStyle>
              <a:defPPr>
                <a:defRPr lang="en-US"/>
              </a:defPPr>
              <a:lvl1pPr>
                <a:lnSpc>
                  <a:spcPct val="120000"/>
                </a:lnSpc>
                <a:spcBef>
                  <a:spcPct val="0"/>
                </a:spcBef>
                <a:buNone/>
                <a:defRPr b="1">
                  <a:latin typeface="Gotham Black" panose="02000603040000020004" pitchFamily="2" charset="0"/>
                  <a:ea typeface="+mj-ea"/>
                  <a:cs typeface="+mj-cs"/>
                </a:defRPr>
              </a:lvl1pPr>
            </a:lstStyle>
            <a:p>
              <a:r>
                <a:rPr lang="en-US" sz="3200" dirty="0">
                  <a:solidFill>
                    <a:schemeClr val="tx2"/>
                  </a:solidFill>
                  <a:latin typeface="+mn-lt"/>
                  <a:ea typeface="Inter" panose="02000503000000020004" pitchFamily="2" charset="0"/>
                  <a:cs typeface="Lexend Deca" panose="020B0604020202020204" charset="0"/>
                </a:rPr>
                <a:t>TYPOGRAPHY:</a:t>
              </a:r>
            </a:p>
            <a:p>
              <a:r>
                <a:rPr lang="en-US" sz="3200" b="0" dirty="0">
                  <a:solidFill>
                    <a:schemeClr val="tx2"/>
                  </a:solidFill>
                  <a:latin typeface="+mn-lt"/>
                  <a:ea typeface="Inter" panose="02000503000000020004" pitchFamily="2" charset="0"/>
                  <a:cs typeface="Lexend Deca" panose="020B0604020202020204" charset="0"/>
                </a:rPr>
                <a:t>Headings: </a:t>
              </a:r>
              <a:r>
                <a:rPr lang="en-US" sz="3200" b="0" dirty="0" err="1">
                  <a:solidFill>
                    <a:schemeClr val="tx2"/>
                  </a:solidFill>
                  <a:latin typeface="+mn-lt"/>
                  <a:ea typeface="Inter" panose="02000503000000020004" pitchFamily="2" charset="0"/>
                  <a:cs typeface="Lexend Deca" panose="020B0604020202020204" charset="0"/>
                </a:rPr>
                <a:t>Lexend</a:t>
              </a:r>
              <a:r>
                <a:rPr lang="en-US" sz="3200" b="0" dirty="0">
                  <a:solidFill>
                    <a:schemeClr val="tx2"/>
                  </a:solidFill>
                  <a:latin typeface="+mn-lt"/>
                  <a:ea typeface="Inter" panose="02000503000000020004" pitchFamily="2" charset="0"/>
                  <a:cs typeface="Lexend Deca" panose="020B0604020202020204" charset="0"/>
                </a:rPr>
                <a:t> (72 pt, Bold, Capital)</a:t>
              </a:r>
            </a:p>
            <a:p>
              <a:r>
                <a:rPr lang="en-US" sz="3200" b="0" dirty="0">
                  <a:solidFill>
                    <a:schemeClr val="tx2"/>
                  </a:solidFill>
                  <a:latin typeface="+mn-lt"/>
                  <a:ea typeface="Inter" panose="02000503000000020004" pitchFamily="2" charset="0"/>
                  <a:cs typeface="Lexend Deca" panose="020B0604020202020204" charset="0"/>
                </a:rPr>
                <a:t>Body Text: </a:t>
              </a:r>
              <a:r>
                <a:rPr lang="en-US" sz="3200" b="0" dirty="0" err="1">
                  <a:solidFill>
                    <a:schemeClr val="tx2"/>
                  </a:solidFill>
                  <a:latin typeface="+mn-lt"/>
                  <a:ea typeface="Inter" panose="02000503000000020004" pitchFamily="2" charset="0"/>
                  <a:cs typeface="Lexend Deca" panose="020B0604020202020204" charset="0"/>
                </a:rPr>
                <a:t>Lexend</a:t>
              </a:r>
              <a:r>
                <a:rPr lang="en-US" sz="3200" b="0" dirty="0">
                  <a:solidFill>
                    <a:schemeClr val="tx2"/>
                  </a:solidFill>
                  <a:latin typeface="+mn-lt"/>
                  <a:ea typeface="Inter" panose="02000503000000020004" pitchFamily="2" charset="0"/>
                  <a:cs typeface="Lexend Deca" panose="020B0604020202020204" charset="0"/>
                </a:rPr>
                <a:t> (26-46 pt, Regular</a:t>
              </a:r>
              <a:r>
                <a:rPr lang="en-US" sz="2400" b="0" dirty="0">
                  <a:solidFill>
                    <a:schemeClr val="tx2"/>
                  </a:solidFill>
                  <a:latin typeface="+mn-lt"/>
                  <a:ea typeface="Inter" panose="02000503000000020004" pitchFamily="2" charset="0"/>
                  <a:cs typeface="Lexend Deca" panose="020B0604020202020204" charset="0"/>
                </a:rPr>
                <a:t>)</a:t>
              </a: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7A9E4F39-51C0-CD84-C148-1C2AF9513ABB}"/>
                </a:ext>
              </a:extLst>
            </p:cNvPr>
            <p:cNvGrpSpPr/>
            <p:nvPr/>
          </p:nvGrpSpPr>
          <p:grpSpPr>
            <a:xfrm>
              <a:off x="12480032" y="8744294"/>
              <a:ext cx="8480953" cy="3931822"/>
              <a:chOff x="2674776" y="3960538"/>
              <a:chExt cx="4741419" cy="2114000"/>
            </a:xfrm>
          </p:grpSpPr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93DD183B-B224-4E1D-2D5F-EE42E662DECD}"/>
                  </a:ext>
                </a:extLst>
              </p:cNvPr>
              <p:cNvSpPr/>
              <p:nvPr/>
            </p:nvSpPr>
            <p:spPr>
              <a:xfrm>
                <a:off x="2674776" y="3960538"/>
                <a:ext cx="4741419" cy="2114000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>
                <a:outerShdw blurRad="38100" algn="c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A5A34708-DEA6-6EF3-77E4-F32B48FFD936}"/>
                  </a:ext>
                </a:extLst>
              </p:cNvPr>
              <p:cNvGrpSpPr/>
              <p:nvPr/>
            </p:nvGrpSpPr>
            <p:grpSpPr>
              <a:xfrm>
                <a:off x="2889694" y="4084396"/>
                <a:ext cx="4400106" cy="1791056"/>
                <a:chOff x="709166" y="2434785"/>
                <a:chExt cx="4400106" cy="1791056"/>
              </a:xfrm>
            </p:grpSpPr>
            <p:grpSp>
              <p:nvGrpSpPr>
                <p:cNvPr id="36" name="Group 35">
                  <a:extLst>
                    <a:ext uri="{FF2B5EF4-FFF2-40B4-BE49-F238E27FC236}">
                      <a16:creationId xmlns:a16="http://schemas.microsoft.com/office/drawing/2014/main" id="{D5DB206B-B99A-7F0E-1216-B8B77EDB5227}"/>
                    </a:ext>
                  </a:extLst>
                </p:cNvPr>
                <p:cNvGrpSpPr/>
                <p:nvPr/>
              </p:nvGrpSpPr>
              <p:grpSpPr>
                <a:xfrm>
                  <a:off x="711509" y="2773193"/>
                  <a:ext cx="3532914" cy="1452648"/>
                  <a:chOff x="213485" y="1538520"/>
                  <a:chExt cx="3311371" cy="1361554"/>
                </a:xfrm>
              </p:grpSpPr>
              <p:sp>
                <p:nvSpPr>
                  <p:cNvPr id="38" name="Rectangle 99">
                    <a:extLst>
                      <a:ext uri="{FF2B5EF4-FFF2-40B4-BE49-F238E27FC236}">
                        <a16:creationId xmlns:a16="http://schemas.microsoft.com/office/drawing/2014/main" id="{4D375345-15A9-CFCB-02FF-F32FC7E6A459}"/>
                      </a:ext>
                    </a:extLst>
                  </p:cNvPr>
                  <p:cNvSpPr/>
                  <p:nvPr/>
                </p:nvSpPr>
                <p:spPr>
                  <a:xfrm>
                    <a:off x="220972" y="1731977"/>
                    <a:ext cx="420778" cy="420777"/>
                  </a:xfrm>
                  <a:prstGeom prst="rect">
                    <a:avLst/>
                  </a:prstGeom>
                  <a:solidFill>
                    <a:schemeClr val="bg1"/>
                  </a:solidFill>
                  <a:ln w="3175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>
                      <a:solidFill>
                        <a:schemeClr val="bg1"/>
                      </a:solidFill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39" name="Rectangle 100">
                    <a:extLst>
                      <a:ext uri="{FF2B5EF4-FFF2-40B4-BE49-F238E27FC236}">
                        <a16:creationId xmlns:a16="http://schemas.microsoft.com/office/drawing/2014/main" id="{050BA925-A4BF-A39E-E3C6-0F8EAF707961}"/>
                      </a:ext>
                    </a:extLst>
                  </p:cNvPr>
                  <p:cNvSpPr/>
                  <p:nvPr/>
                </p:nvSpPr>
                <p:spPr>
                  <a:xfrm>
                    <a:off x="797593" y="1731977"/>
                    <a:ext cx="420778" cy="420778"/>
                  </a:xfrm>
                  <a:prstGeom prst="rect">
                    <a:avLst/>
                  </a:prstGeom>
                  <a:solidFill>
                    <a:srgbClr val="242B2A"/>
                  </a:solidFill>
                  <a:ln w="3175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>
                      <a:solidFill>
                        <a:schemeClr val="bg1"/>
                      </a:solidFill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40" name="Rectangle 101">
                    <a:extLst>
                      <a:ext uri="{FF2B5EF4-FFF2-40B4-BE49-F238E27FC236}">
                        <a16:creationId xmlns:a16="http://schemas.microsoft.com/office/drawing/2014/main" id="{59931FFB-142D-8783-6DC1-1E850BC1349F}"/>
                      </a:ext>
                    </a:extLst>
                  </p:cNvPr>
                  <p:cNvSpPr/>
                  <p:nvPr/>
                </p:nvSpPr>
                <p:spPr>
                  <a:xfrm>
                    <a:off x="1374214" y="1731977"/>
                    <a:ext cx="420778" cy="420777"/>
                  </a:xfrm>
                  <a:prstGeom prst="rect">
                    <a:avLst/>
                  </a:prstGeom>
                  <a:solidFill>
                    <a:schemeClr val="bg2"/>
                  </a:solidFill>
                  <a:ln w="3175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>
                      <a:solidFill>
                        <a:schemeClr val="bg1"/>
                      </a:solidFill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41" name="Rectangle 102">
                    <a:extLst>
                      <a:ext uri="{FF2B5EF4-FFF2-40B4-BE49-F238E27FC236}">
                        <a16:creationId xmlns:a16="http://schemas.microsoft.com/office/drawing/2014/main" id="{B98356DD-E08F-88DC-74FB-6CC30C57CA88}"/>
                      </a:ext>
                    </a:extLst>
                  </p:cNvPr>
                  <p:cNvSpPr/>
                  <p:nvPr/>
                </p:nvSpPr>
                <p:spPr>
                  <a:xfrm>
                    <a:off x="1956036" y="1731977"/>
                    <a:ext cx="420778" cy="420778"/>
                  </a:xfrm>
                  <a:prstGeom prst="rect">
                    <a:avLst/>
                  </a:prstGeom>
                  <a:solidFill>
                    <a:schemeClr val="tx2"/>
                  </a:solidFill>
                  <a:ln w="3175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>
                      <a:solidFill>
                        <a:schemeClr val="bg1"/>
                      </a:solidFill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42" name="Rectangle 109">
                    <a:extLst>
                      <a:ext uri="{FF2B5EF4-FFF2-40B4-BE49-F238E27FC236}">
                        <a16:creationId xmlns:a16="http://schemas.microsoft.com/office/drawing/2014/main" id="{E9CD27DA-F040-DF67-4576-020D6C41EDC0}"/>
                      </a:ext>
                    </a:extLst>
                  </p:cNvPr>
                  <p:cNvSpPr/>
                  <p:nvPr/>
                </p:nvSpPr>
                <p:spPr>
                  <a:xfrm>
                    <a:off x="220972" y="2479296"/>
                    <a:ext cx="420778" cy="420777"/>
                  </a:xfrm>
                  <a:prstGeom prst="rect">
                    <a:avLst/>
                  </a:prstGeom>
                  <a:solidFill>
                    <a:schemeClr val="accent1"/>
                  </a:solidFill>
                  <a:ln w="3175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US" dirty="0">
                      <a:solidFill>
                        <a:schemeClr val="bg1"/>
                      </a:solidFill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43" name="Rectangle 110">
                    <a:extLst>
                      <a:ext uri="{FF2B5EF4-FFF2-40B4-BE49-F238E27FC236}">
                        <a16:creationId xmlns:a16="http://schemas.microsoft.com/office/drawing/2014/main" id="{3A2A12C5-7D82-0FC1-DE01-9FE628558D15}"/>
                      </a:ext>
                    </a:extLst>
                  </p:cNvPr>
                  <p:cNvSpPr/>
                  <p:nvPr/>
                </p:nvSpPr>
                <p:spPr>
                  <a:xfrm>
                    <a:off x="797593" y="2479296"/>
                    <a:ext cx="420778" cy="420778"/>
                  </a:xfrm>
                  <a:prstGeom prst="rect">
                    <a:avLst/>
                  </a:prstGeom>
                  <a:solidFill>
                    <a:schemeClr val="accent2"/>
                  </a:solidFill>
                  <a:ln w="3175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US" dirty="0">
                      <a:solidFill>
                        <a:schemeClr val="bg1"/>
                      </a:solidFill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44" name="Rectangle 111">
                    <a:extLst>
                      <a:ext uri="{FF2B5EF4-FFF2-40B4-BE49-F238E27FC236}">
                        <a16:creationId xmlns:a16="http://schemas.microsoft.com/office/drawing/2014/main" id="{C4E701AA-30A5-8304-A094-5531C0657D23}"/>
                      </a:ext>
                    </a:extLst>
                  </p:cNvPr>
                  <p:cNvSpPr/>
                  <p:nvPr/>
                </p:nvSpPr>
                <p:spPr>
                  <a:xfrm>
                    <a:off x="1950836" y="2479296"/>
                    <a:ext cx="420778" cy="420777"/>
                  </a:xfrm>
                  <a:prstGeom prst="rect">
                    <a:avLst/>
                  </a:prstGeom>
                  <a:solidFill>
                    <a:schemeClr val="accent4"/>
                  </a:solidFill>
                  <a:ln w="3175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US" dirty="0">
                      <a:solidFill>
                        <a:schemeClr val="bg1"/>
                      </a:solidFill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45" name="Rectangle 112">
                    <a:extLst>
                      <a:ext uri="{FF2B5EF4-FFF2-40B4-BE49-F238E27FC236}">
                        <a16:creationId xmlns:a16="http://schemas.microsoft.com/office/drawing/2014/main" id="{D20D61C1-5E57-B44D-D2DD-753A9C7516D2}"/>
                      </a:ext>
                    </a:extLst>
                  </p:cNvPr>
                  <p:cNvSpPr/>
                  <p:nvPr/>
                </p:nvSpPr>
                <p:spPr>
                  <a:xfrm>
                    <a:off x="2532658" y="2479296"/>
                    <a:ext cx="420778" cy="420778"/>
                  </a:xfrm>
                  <a:prstGeom prst="rect">
                    <a:avLst/>
                  </a:prstGeom>
                  <a:solidFill>
                    <a:schemeClr val="accent5"/>
                  </a:solidFill>
                  <a:ln w="3175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US">
                      <a:solidFill>
                        <a:schemeClr val="bg1"/>
                      </a:solidFill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46" name="Rectangle 113">
                    <a:extLst>
                      <a:ext uri="{FF2B5EF4-FFF2-40B4-BE49-F238E27FC236}">
                        <a16:creationId xmlns:a16="http://schemas.microsoft.com/office/drawing/2014/main" id="{1C5B9B65-DECE-4EA7-281B-1D739D162182}"/>
                      </a:ext>
                    </a:extLst>
                  </p:cNvPr>
                  <p:cNvSpPr/>
                  <p:nvPr/>
                </p:nvSpPr>
                <p:spPr>
                  <a:xfrm>
                    <a:off x="1374214" y="2479296"/>
                    <a:ext cx="420778" cy="420777"/>
                  </a:xfrm>
                  <a:prstGeom prst="rect">
                    <a:avLst/>
                  </a:prstGeom>
                  <a:solidFill>
                    <a:schemeClr val="accent3"/>
                  </a:solidFill>
                  <a:ln w="3175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US">
                      <a:solidFill>
                        <a:schemeClr val="bg1"/>
                      </a:solidFill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47" name="Rectangle 114">
                    <a:extLst>
                      <a:ext uri="{FF2B5EF4-FFF2-40B4-BE49-F238E27FC236}">
                        <a16:creationId xmlns:a16="http://schemas.microsoft.com/office/drawing/2014/main" id="{9B303934-E353-A308-0F4D-D2006FB77571}"/>
                      </a:ext>
                    </a:extLst>
                  </p:cNvPr>
                  <p:cNvSpPr/>
                  <p:nvPr/>
                </p:nvSpPr>
                <p:spPr>
                  <a:xfrm>
                    <a:off x="3104078" y="2479296"/>
                    <a:ext cx="420778" cy="420778"/>
                  </a:xfrm>
                  <a:prstGeom prst="rect">
                    <a:avLst/>
                  </a:prstGeom>
                  <a:solidFill>
                    <a:schemeClr val="accent6"/>
                  </a:solidFill>
                  <a:ln w="3175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US" dirty="0">
                      <a:solidFill>
                        <a:schemeClr val="bg1"/>
                      </a:solidFill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48" name="TextBox 17">
                    <a:extLst>
                      <a:ext uri="{FF2B5EF4-FFF2-40B4-BE49-F238E27FC236}">
                        <a16:creationId xmlns:a16="http://schemas.microsoft.com/office/drawing/2014/main" id="{D9F71AE8-53C8-2B67-0BC8-BC0569A41A75}"/>
                      </a:ext>
                    </a:extLst>
                  </p:cNvPr>
                  <p:cNvSpPr txBox="1"/>
                  <p:nvPr/>
                </p:nvSpPr>
                <p:spPr>
                  <a:xfrm>
                    <a:off x="213486" y="1538520"/>
                    <a:ext cx="1186566" cy="186124"/>
                  </a:xfrm>
                  <a:prstGeom prst="rect">
                    <a:avLst/>
                  </a:prstGeom>
                  <a:noFill/>
                </p:spPr>
                <p:txBody>
                  <a:bodyPr wrap="none" lIns="0" rtlCol="0">
                    <a:spAutoFit/>
                  </a:bodyPr>
                  <a:lstStyle/>
                  <a:p>
                    <a:pPr marL="0" lvl="6">
                      <a:spcBef>
                        <a:spcPts val="600"/>
                      </a:spcBef>
                      <a:spcAft>
                        <a:spcPts val="600"/>
                      </a:spcAft>
                      <a:buClr>
                        <a:schemeClr val="bg2"/>
                      </a:buClr>
                      <a:buFont typeface="Arial" panose="020B0604020202020204" pitchFamily="34" charset="0"/>
                      <a:buChar char="​"/>
                    </a:pPr>
                    <a:r>
                      <a:rPr lang="en-US" dirty="0">
                        <a:solidFill>
                          <a:schemeClr val="bg1"/>
                        </a:solidFill>
                        <a:cs typeface="Calibri" panose="020F0502020204030204" pitchFamily="34" charset="0"/>
                      </a:rPr>
                      <a:t>Subdue &amp; Highlight</a:t>
                    </a:r>
                  </a:p>
                </p:txBody>
              </p:sp>
              <p:sp>
                <p:nvSpPr>
                  <p:cNvPr id="49" name="TextBox 18">
                    <a:extLst>
                      <a:ext uri="{FF2B5EF4-FFF2-40B4-BE49-F238E27FC236}">
                        <a16:creationId xmlns:a16="http://schemas.microsoft.com/office/drawing/2014/main" id="{CE4BF067-F1EF-F1A3-4E01-DDEE6D2C44B3}"/>
                      </a:ext>
                    </a:extLst>
                  </p:cNvPr>
                  <p:cNvSpPr txBox="1"/>
                  <p:nvPr/>
                </p:nvSpPr>
                <p:spPr>
                  <a:xfrm>
                    <a:off x="213485" y="2286174"/>
                    <a:ext cx="1402107" cy="186124"/>
                  </a:xfrm>
                  <a:prstGeom prst="rect">
                    <a:avLst/>
                  </a:prstGeom>
                  <a:noFill/>
                </p:spPr>
                <p:txBody>
                  <a:bodyPr wrap="none" lIns="0" rtlCol="0">
                    <a:spAutoFit/>
                  </a:bodyPr>
                  <a:lstStyle/>
                  <a:p>
                    <a:pPr marL="0" lvl="6">
                      <a:spcBef>
                        <a:spcPts val="600"/>
                      </a:spcBef>
                      <a:spcAft>
                        <a:spcPts val="600"/>
                      </a:spcAft>
                      <a:buClr>
                        <a:schemeClr val="bg2"/>
                      </a:buClr>
                      <a:buFont typeface="Arial" panose="020B0604020202020204" pitchFamily="34" charset="0"/>
                      <a:buChar char="​"/>
                    </a:pPr>
                    <a:r>
                      <a:rPr lang="en-US" dirty="0">
                        <a:solidFill>
                          <a:schemeClr val="bg1"/>
                        </a:solidFill>
                        <a:cs typeface="Calibri" panose="020F0502020204030204" pitchFamily="34" charset="0"/>
                      </a:rPr>
                      <a:t>Primary Accent Colors</a:t>
                    </a:r>
                  </a:p>
                </p:txBody>
              </p:sp>
            </p:grpSp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C4A97630-D1DF-F537-E4D9-24EF4CC0B197}"/>
                    </a:ext>
                  </a:extLst>
                </p:cNvPr>
                <p:cNvSpPr txBox="1"/>
                <p:nvPr/>
              </p:nvSpPr>
              <p:spPr>
                <a:xfrm>
                  <a:off x="709166" y="2434785"/>
                  <a:ext cx="4400106" cy="198577"/>
                </a:xfrm>
                <a:prstGeom prst="rect">
                  <a:avLst/>
                </a:prstGeom>
                <a:noFill/>
              </p:spPr>
              <p:txBody>
                <a:bodyPr wrap="square" lIns="0">
                  <a:spAutoFit/>
                </a:bodyPr>
                <a:lstStyle/>
                <a:p>
                  <a:r>
                    <a:rPr lang="en-US" dirty="0">
                      <a:solidFill>
                        <a:schemeClr val="bg1"/>
                      </a:solidFill>
                      <a:cs typeface="Calibri" panose="020F0502020204030204" pitchFamily="34" charset="0"/>
                    </a:rPr>
                    <a:t>Primary &amp; Secondary Accent Colors</a:t>
                  </a:r>
                  <a:endParaRPr lang="LID4096" dirty="0">
                    <a:solidFill>
                      <a:schemeClr val="bg1"/>
                    </a:solidFill>
                    <a:cs typeface="Calibri" panose="020F0502020204030204" pitchFamily="34" charset="0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1721860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986DE-A0D9-6462-5831-0D31A080A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spc="122" dirty="0">
                <a:solidFill>
                  <a:srgbClr val="1C2B54"/>
                </a:solidFill>
                <a:ea typeface="Lexend Deca"/>
                <a:cs typeface="Lexend Deca"/>
                <a:sym typeface="Lexend Deca"/>
              </a:rPr>
              <a:t>TITLE &amp; SIMPLE TEXT LAYOUT</a:t>
            </a:r>
            <a:endParaRPr lang="LID4096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C09361-3F08-B77C-E23D-388EEE23D28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GB" dirty="0"/>
              <a:t>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consectetur</a:t>
            </a:r>
            <a:r>
              <a:rPr lang="en-GB" dirty="0"/>
              <a:t> </a:t>
            </a:r>
            <a:r>
              <a:rPr lang="en-GB" dirty="0" err="1"/>
              <a:t>adipiscing</a:t>
            </a:r>
            <a:endParaRPr lang="en-GB" dirty="0"/>
          </a:p>
          <a:p>
            <a:pPr lvl="1">
              <a:lnSpc>
                <a:spcPct val="150000"/>
              </a:lnSpc>
            </a:pPr>
            <a:r>
              <a:rPr lang="en-GB" dirty="0"/>
              <a:t>"Lorem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. Sed do </a:t>
            </a:r>
            <a:r>
              <a:rPr lang="en-GB" dirty="0" err="1"/>
              <a:t>eiusmod</a:t>
            </a:r>
            <a:r>
              <a:rPr lang="en-GB" dirty="0"/>
              <a:t> </a:t>
            </a:r>
            <a:r>
              <a:rPr lang="en-GB" dirty="0" err="1"/>
              <a:t>tempor</a:t>
            </a:r>
            <a:r>
              <a:rPr lang="en-GB" dirty="0"/>
              <a:t> </a:t>
            </a:r>
            <a:r>
              <a:rPr lang="en-GB" dirty="0" err="1"/>
              <a:t>incididunt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labore et dolore magna </a:t>
            </a:r>
            <a:r>
              <a:rPr lang="en-GB" dirty="0" err="1"/>
              <a:t>aliqua</a:t>
            </a:r>
            <a:r>
              <a:rPr lang="en-GB" dirty="0"/>
              <a:t>. </a:t>
            </a:r>
            <a:endParaRPr lang="LID4096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770B447-1DDE-8D92-B0C7-3F50216F78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260970" y="12719510"/>
            <a:ext cx="633886" cy="28275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4400" rtl="0" eaLnBrk="1" latinLnBrk="0" hangingPunct="1">
              <a:lnSpc>
                <a:spcPts val="3359"/>
              </a:lnSpc>
              <a:defRPr lang="LID4096" sz="2400" kern="1200" spc="40" smtClean="0">
                <a:solidFill>
                  <a:srgbClr val="1C2B54"/>
                </a:solidFill>
                <a:latin typeface="Lexend Deca"/>
                <a:ea typeface="Lexend Deca"/>
                <a:cs typeface="Lexend Deca"/>
              </a:defRPr>
            </a:lvl1pPr>
          </a:lstStyle>
          <a:p>
            <a:fld id="{F1E5C177-E2F4-43BC-96DA-A42AEB24622E}" type="slidenum">
              <a:rPr lang="en-PK" smtClean="0"/>
              <a:pPr/>
              <a:t>10</a:t>
            </a:fld>
            <a:endParaRPr lang="en-PK" dirty="0"/>
          </a:p>
        </p:txBody>
      </p:sp>
    </p:spTree>
    <p:extLst>
      <p:ext uri="{BB962C8B-B14F-4D97-AF65-F5344CB8AC3E}">
        <p14:creationId xmlns:p14="http://schemas.microsoft.com/office/powerpoint/2010/main" val="10920572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684664-5BD5-6A84-72B9-14278A0648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7200" spc="122" dirty="0">
                <a:solidFill>
                  <a:srgbClr val="1C2B54"/>
                </a:solidFill>
                <a:ea typeface="Lexend Deca"/>
                <a:cs typeface="Lexend Deca"/>
                <a:sym typeface="Lexend Deca"/>
              </a:rPr>
              <a:t>TITLE &amp; BULLETED TEXT LAYOUT</a:t>
            </a:r>
            <a:endParaRPr lang="LID4096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8E4409-0D38-8C9D-CB96-10AEE8FBC3F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consectetur</a:t>
            </a:r>
            <a:r>
              <a:rPr lang="en-GB" dirty="0"/>
              <a:t> </a:t>
            </a:r>
            <a:r>
              <a:rPr lang="en-GB" dirty="0" err="1"/>
              <a:t>adipiscing</a:t>
            </a:r>
            <a:endParaRPr lang="en-GB" dirty="0"/>
          </a:p>
          <a:p>
            <a:pPr lvl="1">
              <a:lnSpc>
                <a:spcPct val="150000"/>
              </a:lnSpc>
            </a:pPr>
            <a:r>
              <a:rPr lang="en-GB" dirty="0"/>
              <a:t>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. Sed do </a:t>
            </a:r>
            <a:r>
              <a:rPr lang="en-GB" dirty="0" err="1"/>
              <a:t>eiusmod</a:t>
            </a:r>
            <a:r>
              <a:rPr lang="en-GB" dirty="0"/>
              <a:t> </a:t>
            </a:r>
            <a:r>
              <a:rPr lang="en-GB" dirty="0" err="1"/>
              <a:t>tempor</a:t>
            </a:r>
            <a:r>
              <a:rPr lang="en-GB" dirty="0"/>
              <a:t> </a:t>
            </a:r>
            <a:r>
              <a:rPr lang="en-GB" dirty="0" err="1"/>
              <a:t>incididunt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labore et dolore magna </a:t>
            </a:r>
            <a:r>
              <a:rPr lang="en-GB" dirty="0" err="1"/>
              <a:t>aliqua</a:t>
            </a:r>
            <a:r>
              <a:rPr lang="en-GB" dirty="0"/>
              <a:t>. 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9841245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0C1EFA-713E-D3A2-494C-9614B619A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&amp; CONTENT LAYOUT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B22540-0093-4B7A-8A7C-697AA98ADA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ID4096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E0F9BC8F-23EA-790C-6364-843B4EB71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260970" y="12719510"/>
            <a:ext cx="633886" cy="28275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4400" rtl="0" eaLnBrk="1" latinLnBrk="0" hangingPunct="1">
              <a:lnSpc>
                <a:spcPts val="3359"/>
              </a:lnSpc>
              <a:defRPr lang="LID4096" sz="2400" kern="1200" spc="40" smtClean="0">
                <a:solidFill>
                  <a:srgbClr val="1C2B54"/>
                </a:solidFill>
                <a:latin typeface="Lexend Deca"/>
                <a:ea typeface="Lexend Deca"/>
                <a:cs typeface="Lexend Deca"/>
              </a:defRPr>
            </a:lvl1pPr>
          </a:lstStyle>
          <a:p>
            <a:fld id="{F1E5C177-E2F4-43BC-96DA-A42AEB24622E}" type="slidenum">
              <a:rPr lang="en-PK" smtClean="0"/>
              <a:pPr/>
              <a:t>12</a:t>
            </a:fld>
            <a:endParaRPr lang="en-PK" dirty="0"/>
          </a:p>
        </p:txBody>
      </p:sp>
    </p:spTree>
    <p:extLst>
      <p:ext uri="{BB962C8B-B14F-4D97-AF65-F5344CB8AC3E}">
        <p14:creationId xmlns:p14="http://schemas.microsoft.com/office/powerpoint/2010/main" val="42174478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E795E3-74A0-47D6-659E-07CB4FCCFD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TEXT + IMAGE SLIDE</a:t>
            </a:r>
            <a:endParaRPr lang="LID4096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25D9DC-9F1B-928A-6388-175BBD26746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sz="4600" spc="78" dirty="0" err="1">
                <a:solidFill>
                  <a:srgbClr val="1C2B54"/>
                </a:solidFill>
                <a:ea typeface="Lexend Deca"/>
                <a:cs typeface="Lexend Deca"/>
                <a:sym typeface="Lexend Deca"/>
              </a:rPr>
              <a:t>Fuiderio</a:t>
            </a:r>
            <a:r>
              <a:rPr lang="en-US" sz="4600" spc="78" dirty="0">
                <a:solidFill>
                  <a:srgbClr val="1C2B54"/>
                </a:solidFill>
                <a:ea typeface="Lexend Deca"/>
                <a:cs typeface="Lexend Deca"/>
                <a:sym typeface="Lexend Deca"/>
              </a:rPr>
              <a:t> </a:t>
            </a:r>
            <a:r>
              <a:rPr lang="en-US" sz="4600" spc="78" dirty="0" err="1">
                <a:solidFill>
                  <a:srgbClr val="1C2B54"/>
                </a:solidFill>
                <a:ea typeface="Lexend Deca"/>
                <a:cs typeface="Lexend Deca"/>
                <a:sym typeface="Lexend Deca"/>
              </a:rPr>
              <a:t>cus</a:t>
            </a:r>
            <a:r>
              <a:rPr lang="en-US" sz="4600" spc="78" dirty="0">
                <a:solidFill>
                  <a:srgbClr val="1C2B54"/>
                </a:solidFill>
                <a:ea typeface="Lexend Deca"/>
                <a:cs typeface="Lexend Deca"/>
                <a:sym typeface="Lexend Deca"/>
              </a:rPr>
              <a:t> </a:t>
            </a:r>
            <a:r>
              <a:rPr lang="en-US" sz="4600" spc="78" dirty="0" err="1">
                <a:solidFill>
                  <a:srgbClr val="1C2B54"/>
                </a:solidFill>
                <a:ea typeface="Lexend Deca"/>
                <a:cs typeface="Lexend Deca"/>
                <a:sym typeface="Lexend Deca"/>
              </a:rPr>
              <a:t>estidis</a:t>
            </a:r>
            <a:r>
              <a:rPr lang="en-US" sz="4600" spc="78" dirty="0">
                <a:solidFill>
                  <a:srgbClr val="1C2B54"/>
                </a:solidFill>
                <a:ea typeface="Lexend Deca"/>
                <a:cs typeface="Lexend Deca"/>
                <a:sym typeface="Lexend Deca"/>
              </a:rPr>
              <a:t> </a:t>
            </a:r>
            <a:r>
              <a:rPr lang="en-US" sz="4600" spc="78" dirty="0" err="1">
                <a:solidFill>
                  <a:srgbClr val="1C2B54"/>
                </a:solidFill>
                <a:ea typeface="Lexend Deca"/>
                <a:cs typeface="Lexend Deca"/>
                <a:sym typeface="Lexend Deca"/>
              </a:rPr>
              <a:t>inc</a:t>
            </a:r>
            <a:r>
              <a:rPr lang="en-US" sz="4600" spc="78" dirty="0">
                <a:solidFill>
                  <a:srgbClr val="1C2B54"/>
                </a:solidFill>
                <a:ea typeface="Lexend Deca"/>
                <a:cs typeface="Lexend Deca"/>
                <a:sym typeface="Lexend Deca"/>
              </a:rPr>
              <a:t> </a:t>
            </a:r>
            <a:r>
              <a:rPr lang="en-US" sz="4600" spc="78" dirty="0" err="1">
                <a:solidFill>
                  <a:srgbClr val="1C2B54"/>
                </a:solidFill>
                <a:ea typeface="Lexend Deca"/>
                <a:cs typeface="Lexend Deca"/>
                <a:sym typeface="Lexend Deca"/>
              </a:rPr>
              <a:t>telles</a:t>
            </a:r>
            <a:r>
              <a:rPr lang="en-US" sz="4600" spc="78" dirty="0">
                <a:solidFill>
                  <a:srgbClr val="1C2B54"/>
                </a:solidFill>
                <a:ea typeface="Lexend Deca"/>
                <a:cs typeface="Lexend Deca"/>
                <a:sym typeface="Lexend Deca"/>
              </a:rPr>
              <a:t> rehem </a:t>
            </a:r>
            <a:r>
              <a:rPr lang="en-US" sz="4600" spc="78" dirty="0" err="1">
                <a:solidFill>
                  <a:srgbClr val="1C2B54"/>
                </a:solidFill>
                <a:ea typeface="Lexend Deca"/>
                <a:cs typeface="Lexend Deca"/>
                <a:sym typeface="Lexend Deca"/>
              </a:rPr>
              <a:t>faceri</a:t>
            </a:r>
            <a:r>
              <a:rPr lang="en-US" sz="4600" spc="78" dirty="0">
                <a:solidFill>
                  <a:srgbClr val="1C2B54"/>
                </a:solidFill>
                <a:ea typeface="Lexend Deca"/>
                <a:cs typeface="Lexend Deca"/>
                <a:sym typeface="Lexend Deca"/>
              </a:rPr>
              <a:t> tam </a:t>
            </a:r>
            <a:r>
              <a:rPr lang="en-US" sz="4600" spc="78" dirty="0" err="1">
                <a:solidFill>
                  <a:srgbClr val="1C2B54"/>
                </a:solidFill>
                <a:ea typeface="Lexend Deca"/>
                <a:cs typeface="Lexend Deca"/>
                <a:sym typeface="Lexend Deca"/>
              </a:rPr>
              <a:t>em</a:t>
            </a:r>
            <a:r>
              <a:rPr lang="en-US" sz="4600" spc="78" dirty="0">
                <a:solidFill>
                  <a:srgbClr val="1C2B54"/>
                </a:solidFill>
                <a:ea typeface="Lexend Deca"/>
                <a:cs typeface="Lexend Deca"/>
                <a:sym typeface="Lexend Deca"/>
              </a:rPr>
              <a:t> </a:t>
            </a:r>
            <a:r>
              <a:rPr lang="en-US" sz="4600" spc="78" dirty="0" err="1">
                <a:solidFill>
                  <a:srgbClr val="1C2B54"/>
                </a:solidFill>
                <a:ea typeface="Lexend Deca"/>
                <a:cs typeface="Lexend Deca"/>
                <a:sym typeface="Lexend Deca"/>
              </a:rPr>
              <a:t>nem</a:t>
            </a:r>
            <a:r>
              <a:rPr lang="en-US" sz="4600" spc="78" dirty="0">
                <a:solidFill>
                  <a:srgbClr val="1C2B54"/>
                </a:solidFill>
                <a:ea typeface="Lexend Deca"/>
                <a:cs typeface="Lexend Deca"/>
                <a:sym typeface="Lexend Deca"/>
              </a:rPr>
              <a:t> </a:t>
            </a:r>
            <a:r>
              <a:rPr lang="en-US" sz="4600" spc="78" dirty="0" err="1">
                <a:solidFill>
                  <a:srgbClr val="1C2B54"/>
                </a:solidFill>
                <a:ea typeface="Lexend Deca"/>
                <a:cs typeface="Lexend Deca"/>
                <a:sym typeface="Lexend Deca"/>
              </a:rPr>
              <a:t>perursum</a:t>
            </a:r>
            <a:r>
              <a:rPr lang="en-US" sz="4600" spc="78" dirty="0">
                <a:solidFill>
                  <a:srgbClr val="1C2B54"/>
                </a:solidFill>
                <a:ea typeface="Lexend Deca"/>
                <a:cs typeface="Lexend Deca"/>
                <a:sym typeface="Lexend Deca"/>
              </a:rPr>
              <a:t> </a:t>
            </a:r>
            <a:r>
              <a:rPr lang="en-US" sz="4600" spc="78" dirty="0" err="1">
                <a:solidFill>
                  <a:srgbClr val="1C2B54"/>
                </a:solidFill>
                <a:ea typeface="Lexend Deca"/>
                <a:cs typeface="Lexend Deca"/>
                <a:sym typeface="Lexend Deca"/>
              </a:rPr>
              <a:t>pali</a:t>
            </a:r>
            <a:r>
              <a:rPr lang="en-US" sz="4600" spc="78" dirty="0">
                <a:solidFill>
                  <a:srgbClr val="1C2B54"/>
                </a:solidFill>
                <a:ea typeface="Lexend Deca"/>
                <a:cs typeface="Lexend Deca"/>
                <a:sym typeface="Lexend Deca"/>
              </a:rPr>
              <a:t> fac </a:t>
            </a:r>
            <a:r>
              <a:rPr lang="en-US" sz="4600" spc="78" dirty="0" err="1">
                <a:solidFill>
                  <a:srgbClr val="1C2B54"/>
                </a:solidFill>
                <a:ea typeface="Lexend Deca"/>
                <a:cs typeface="Lexend Deca"/>
                <a:sym typeface="Lexend Deca"/>
              </a:rPr>
              <a:t>inat</a:t>
            </a:r>
            <a:endParaRPr lang="en-US" sz="4600" spc="78" dirty="0">
              <a:solidFill>
                <a:srgbClr val="1C2B54"/>
              </a:solidFill>
              <a:ea typeface="Lexend Deca"/>
              <a:cs typeface="Lexend Deca"/>
              <a:sym typeface="Lexend Deca"/>
            </a:endParaRPr>
          </a:p>
          <a:p>
            <a:r>
              <a:rPr lang="en-US" sz="2600" spc="44" dirty="0">
                <a:sym typeface="Lexend Deca"/>
              </a:rPr>
              <a:t>Quo </a:t>
            </a:r>
            <a:r>
              <a:rPr lang="en-US" sz="2600" spc="44" dirty="0" err="1">
                <a:sym typeface="Lexend Deca"/>
              </a:rPr>
              <a:t>halicae</a:t>
            </a:r>
            <a:r>
              <a:rPr lang="en-US" sz="2600" spc="44" dirty="0">
                <a:sym typeface="Lexend Deca"/>
              </a:rPr>
              <a:t> </a:t>
            </a:r>
            <a:r>
              <a:rPr lang="en-US" sz="2600" spc="44" dirty="0" err="1">
                <a:sym typeface="Lexend Deca"/>
              </a:rPr>
              <a:t>acienatiam</a:t>
            </a:r>
            <a:r>
              <a:rPr lang="en-US" sz="2600" spc="44" dirty="0">
                <a:sym typeface="Lexend Deca"/>
              </a:rPr>
              <a:t> </a:t>
            </a:r>
            <a:r>
              <a:rPr lang="en-US" sz="2600" spc="44" dirty="0" err="1">
                <a:sym typeface="Lexend Deca"/>
              </a:rPr>
              <a:t>Patilne</a:t>
            </a:r>
            <a:r>
              <a:rPr lang="en-US" sz="2600" spc="44" dirty="0">
                <a:sym typeface="Lexend Deca"/>
              </a:rPr>
              <a:t> </a:t>
            </a:r>
            <a:r>
              <a:rPr lang="en-US" sz="2600" spc="44" dirty="0" err="1">
                <a:sym typeface="Lexend Deca"/>
              </a:rPr>
              <a:t>facepotam</a:t>
            </a:r>
            <a:r>
              <a:rPr lang="en-US" sz="2600" spc="44" dirty="0">
                <a:sym typeface="Lexend Deca"/>
              </a:rPr>
              <a:t>, que </a:t>
            </a:r>
            <a:r>
              <a:rPr lang="en-US" sz="2600" spc="44" dirty="0" err="1">
                <a:sym typeface="Lexend Deca"/>
              </a:rPr>
              <a:t>que</a:t>
            </a:r>
            <a:r>
              <a:rPr lang="en-US" sz="2600" spc="44" dirty="0">
                <a:sym typeface="Lexend Deca"/>
              </a:rPr>
              <a:t> </a:t>
            </a:r>
            <a:r>
              <a:rPr lang="en-US" sz="2600" spc="44" dirty="0" err="1">
                <a:sym typeface="Lexend Deca"/>
              </a:rPr>
              <a:t>publicibus</a:t>
            </a:r>
            <a:r>
              <a:rPr lang="en-US" sz="2600" spc="44" dirty="0">
                <a:sym typeface="Lexend Deca"/>
              </a:rPr>
              <a:t> </a:t>
            </a:r>
            <a:r>
              <a:rPr lang="en-US" sz="2600" spc="44" dirty="0" err="1">
                <a:sym typeface="Lexend Deca"/>
              </a:rPr>
              <a:t>consum</a:t>
            </a:r>
            <a:r>
              <a:rPr lang="en-US" sz="2600" spc="44" dirty="0">
                <a:sym typeface="Lexend Deca"/>
              </a:rPr>
              <a:t> </a:t>
            </a:r>
            <a:r>
              <a:rPr lang="en-US" sz="2600" spc="44" dirty="0" err="1">
                <a:sym typeface="Lexend Deca"/>
              </a:rPr>
              <a:t>si</a:t>
            </a:r>
            <a:r>
              <a:rPr lang="en-US" sz="2600" spc="44" dirty="0">
                <a:sym typeface="Lexend Deca"/>
              </a:rPr>
              <a:t> </a:t>
            </a:r>
            <a:r>
              <a:rPr lang="en-US" sz="2600" spc="44" dirty="0" err="1">
                <a:sym typeface="Lexend Deca"/>
              </a:rPr>
              <a:t>sinat</a:t>
            </a:r>
            <a:r>
              <a:rPr lang="en-US" sz="2600" spc="44" dirty="0">
                <a:sym typeface="Lexend Deca"/>
              </a:rPr>
              <a:t>. </a:t>
            </a:r>
            <a:r>
              <a:rPr lang="en-US" sz="2600" spc="44" dirty="0" err="1">
                <a:sym typeface="Lexend Deca"/>
              </a:rPr>
              <a:t>Consules</a:t>
            </a:r>
            <a:r>
              <a:rPr lang="en-US" sz="2600" spc="44" dirty="0">
                <a:sym typeface="Lexend Deca"/>
              </a:rPr>
              <a:t> in </a:t>
            </a:r>
            <a:r>
              <a:rPr lang="en-US" sz="2600" spc="44" dirty="0" err="1">
                <a:sym typeface="Lexend Deca"/>
              </a:rPr>
              <a:t>nonulici</a:t>
            </a:r>
            <a:r>
              <a:rPr lang="en-US" sz="2600" spc="44" dirty="0">
                <a:sym typeface="Lexend Deca"/>
              </a:rPr>
              <a:t> </a:t>
            </a:r>
            <a:r>
              <a:rPr lang="en-US" sz="2600" spc="44" dirty="0" err="1">
                <a:sym typeface="Lexend Deca"/>
              </a:rPr>
              <a:t>tem</a:t>
            </a:r>
            <a:r>
              <a:rPr lang="en-US" sz="2600" spc="44" dirty="0">
                <a:sym typeface="Lexend Deca"/>
              </a:rPr>
              <a:t>, se </a:t>
            </a:r>
            <a:r>
              <a:rPr lang="en-US" sz="2600" spc="44" dirty="0" err="1">
                <a:sym typeface="Lexend Deca"/>
              </a:rPr>
              <a:t>furo</a:t>
            </a:r>
            <a:r>
              <a:rPr lang="en-US" sz="2600" spc="44" dirty="0">
                <a:sym typeface="Lexend Deca"/>
              </a:rPr>
              <a:t> </a:t>
            </a:r>
            <a:r>
              <a:rPr lang="en-US" sz="2600" spc="44" dirty="0" err="1">
                <a:sym typeface="Lexend Deca"/>
              </a:rPr>
              <a:t>prortum</a:t>
            </a:r>
            <a:r>
              <a:rPr lang="en-US" sz="2600" spc="44" dirty="0">
                <a:sym typeface="Lexend Deca"/>
              </a:rPr>
              <a:t> </a:t>
            </a:r>
            <a:r>
              <a:rPr lang="en-US" sz="2600" spc="44" dirty="0" err="1">
                <a:sym typeface="Lexend Deca"/>
              </a:rPr>
              <a:t>quam</a:t>
            </a:r>
            <a:r>
              <a:rPr lang="en-US" sz="2600" spc="44" dirty="0">
                <a:sym typeface="Lexend Deca"/>
              </a:rPr>
              <a:t> </a:t>
            </a:r>
            <a:r>
              <a:rPr lang="en-US" sz="2600" spc="44" dirty="0" err="1">
                <a:sym typeface="Lexend Deca"/>
              </a:rPr>
              <a:t>tilium</a:t>
            </a:r>
            <a:r>
              <a:rPr lang="en-US" sz="2600" spc="44" dirty="0">
                <a:sym typeface="Lexend Deca"/>
              </a:rPr>
              <a:t> </a:t>
            </a:r>
            <a:r>
              <a:rPr lang="en-US" sz="2600" spc="44" dirty="0" err="1">
                <a:sym typeface="Lexend Deca"/>
              </a:rPr>
              <a:t>hostam</a:t>
            </a:r>
            <a:r>
              <a:rPr lang="en-US" sz="2600" spc="44" dirty="0">
                <a:sym typeface="Lexend Deca"/>
              </a:rPr>
              <a:t> </a:t>
            </a:r>
            <a:r>
              <a:rPr lang="en-US" sz="2600" spc="44" dirty="0" err="1">
                <a:sym typeface="Lexend Deca"/>
              </a:rPr>
              <a:t>sulatus</a:t>
            </a:r>
            <a:r>
              <a:rPr lang="en-US" sz="2600" spc="44" dirty="0">
                <a:sym typeface="Lexend Deca"/>
              </a:rPr>
              <a:t> et </a:t>
            </a:r>
            <a:r>
              <a:rPr lang="en-US" sz="2600" spc="44" dirty="0" err="1">
                <a:sym typeface="Lexend Deca"/>
              </a:rPr>
              <a:t>Catquam</a:t>
            </a:r>
            <a:r>
              <a:rPr lang="en-US" sz="2600" spc="44" dirty="0">
                <a:sym typeface="Lexend Deca"/>
              </a:rPr>
              <a:t> </a:t>
            </a:r>
            <a:r>
              <a:rPr lang="en-US" sz="2600" spc="44" dirty="0" err="1">
                <a:sym typeface="Lexend Deca"/>
              </a:rPr>
              <a:t>etorum</a:t>
            </a:r>
            <a:r>
              <a:rPr lang="en-US" sz="2600" spc="44" dirty="0">
                <a:sym typeface="Lexend Deca"/>
              </a:rPr>
              <a:t> pre </a:t>
            </a:r>
            <a:r>
              <a:rPr lang="en-US" sz="2600" spc="44" dirty="0" err="1">
                <a:sym typeface="Lexend Deca"/>
              </a:rPr>
              <a:t>cripiocum</a:t>
            </a:r>
            <a:r>
              <a:rPr lang="en-US" sz="2600" spc="44" dirty="0">
                <a:sym typeface="Lexend Deca"/>
              </a:rPr>
              <a:t> </a:t>
            </a:r>
            <a:r>
              <a:rPr lang="en-US" sz="2600" spc="44" dirty="0" err="1">
                <a:sym typeface="Lexend Deca"/>
              </a:rPr>
              <a:t>dernum</a:t>
            </a:r>
            <a:r>
              <a:rPr lang="en-US" sz="2600" spc="44" dirty="0">
                <a:sym typeface="Lexend Deca"/>
              </a:rPr>
              <a:t> </a:t>
            </a:r>
            <a:r>
              <a:rPr lang="en-US" sz="2600" spc="44" dirty="0" err="1">
                <a:sym typeface="Lexend Deca"/>
              </a:rPr>
              <a:t>tebefac</a:t>
            </a:r>
            <a:r>
              <a:rPr lang="en-US" sz="2600" spc="44" dirty="0">
                <a:sym typeface="Lexend Deca"/>
              </a:rPr>
              <a:t> </a:t>
            </a:r>
            <a:r>
              <a:rPr lang="en-US" sz="2600" spc="44" dirty="0" err="1">
                <a:sym typeface="Lexend Deca"/>
              </a:rPr>
              <a:t>ora</a:t>
            </a:r>
            <a:r>
              <a:rPr lang="en-US" sz="2600" spc="44" dirty="0">
                <a:sym typeface="Lexend Deca"/>
              </a:rPr>
              <a:t> </a:t>
            </a:r>
            <a:r>
              <a:rPr lang="en-US" sz="2600" spc="44" dirty="0" err="1">
                <a:sym typeface="Lexend Deca"/>
              </a:rPr>
              <a:t>nem</a:t>
            </a:r>
            <a:r>
              <a:rPr lang="en-US" sz="2600" spc="44" dirty="0">
                <a:sym typeface="Lexend Deca"/>
              </a:rPr>
              <a:t> </a:t>
            </a:r>
            <a:r>
              <a:rPr lang="en-US" sz="2600" spc="44" dirty="0" err="1">
                <a:sym typeface="Lexend Deca"/>
              </a:rPr>
              <a:t>eo</a:t>
            </a:r>
            <a:r>
              <a:rPr lang="en-US" sz="2600" spc="44" dirty="0">
                <a:sym typeface="Lexend Deca"/>
              </a:rPr>
              <a:t>. </a:t>
            </a:r>
            <a:r>
              <a:rPr lang="en-US" sz="2600" spc="44" dirty="0" err="1">
                <a:sym typeface="Lexend Deca"/>
              </a:rPr>
              <a:t>Tatiorepedis</a:t>
            </a:r>
            <a:r>
              <a:rPr lang="en-US" sz="2600" spc="44" dirty="0">
                <a:sym typeface="Lexend Deca"/>
              </a:rPr>
              <a:t> </a:t>
            </a:r>
            <a:r>
              <a:rPr lang="en-US" sz="2600" spc="44" dirty="0" err="1">
                <a:sym typeface="Lexend Deca"/>
              </a:rPr>
              <a:t>eveliquam</a:t>
            </a:r>
            <a:r>
              <a:rPr lang="en-US" sz="2600" spc="44" dirty="0">
                <a:sym typeface="Lexend Deca"/>
              </a:rPr>
              <a:t> et </a:t>
            </a:r>
            <a:r>
              <a:rPr lang="en-US" sz="2600" spc="44" dirty="0" err="1">
                <a:sym typeface="Lexend Deca"/>
              </a:rPr>
              <a:t>vollati</a:t>
            </a:r>
            <a:r>
              <a:rPr lang="en-US" sz="2600" spc="44" dirty="0">
                <a:sym typeface="Lexend Deca"/>
              </a:rPr>
              <a:t> </a:t>
            </a:r>
            <a:r>
              <a:rPr lang="en-US" sz="2600" spc="44" dirty="0" err="1">
                <a:sym typeface="Lexend Deca"/>
              </a:rPr>
              <a:t>dolutem</a:t>
            </a:r>
            <a:r>
              <a:rPr lang="en-US" sz="2600" spc="44" dirty="0">
                <a:sym typeface="Lexend Deca"/>
              </a:rPr>
              <a:t> </a:t>
            </a:r>
            <a:r>
              <a:rPr lang="en-US" sz="2600" spc="44" dirty="0" err="1">
                <a:sym typeface="Lexend Deca"/>
              </a:rPr>
              <a:t>persper</a:t>
            </a:r>
            <a:r>
              <a:rPr lang="en-US" sz="2600" spc="44" dirty="0">
                <a:sym typeface="Lexend Deca"/>
              </a:rPr>
              <a:t> </a:t>
            </a:r>
            <a:r>
              <a:rPr lang="en-US" sz="2600" spc="44" dirty="0" err="1">
                <a:sym typeface="Lexend Deca"/>
              </a:rPr>
              <a:t>ioresto</a:t>
            </a:r>
            <a:r>
              <a:rPr lang="en-US" sz="2600" spc="44" dirty="0">
                <a:sym typeface="Lexend Deca"/>
              </a:rPr>
              <a:t> </a:t>
            </a:r>
            <a:r>
              <a:rPr lang="en-US" sz="2600" spc="44" dirty="0" err="1">
                <a:sym typeface="Lexend Deca"/>
              </a:rPr>
              <a:t>destorro</a:t>
            </a:r>
            <a:r>
              <a:rPr lang="en-US" sz="2600" spc="44" dirty="0">
                <a:sym typeface="Lexend Deca"/>
              </a:rPr>
              <a:t> </a:t>
            </a:r>
            <a:r>
              <a:rPr lang="en-US" sz="2600" spc="44" dirty="0" err="1">
                <a:sym typeface="Lexend Deca"/>
              </a:rPr>
              <a:t>tem</a:t>
            </a:r>
            <a:r>
              <a:rPr lang="en-US" sz="2600" spc="44" dirty="0">
                <a:sym typeface="Lexend Deca"/>
              </a:rPr>
              <a:t>.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73DFA98-9243-7650-3440-B3308FCB953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1BE93A2-160C-9212-68CB-7FDD991C4D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260970" y="12719510"/>
            <a:ext cx="633886" cy="28275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4400" rtl="0" eaLnBrk="1" latinLnBrk="0" hangingPunct="1">
              <a:lnSpc>
                <a:spcPts val="3359"/>
              </a:lnSpc>
              <a:defRPr lang="LID4096" sz="2400" kern="1200" spc="40" smtClean="0">
                <a:solidFill>
                  <a:srgbClr val="1C2B54"/>
                </a:solidFill>
                <a:latin typeface="Lexend Deca"/>
                <a:ea typeface="Lexend Deca"/>
                <a:cs typeface="Lexend Deca"/>
              </a:defRPr>
            </a:lvl1pPr>
          </a:lstStyle>
          <a:p>
            <a:fld id="{F1E5C177-E2F4-43BC-96DA-A42AEB24622E}" type="slidenum">
              <a:rPr lang="en-PK" smtClean="0"/>
              <a:pPr/>
              <a:t>13</a:t>
            </a:fld>
            <a:endParaRPr lang="en-PK" dirty="0"/>
          </a:p>
        </p:txBody>
      </p:sp>
    </p:spTree>
    <p:extLst>
      <p:ext uri="{BB962C8B-B14F-4D97-AF65-F5344CB8AC3E}">
        <p14:creationId xmlns:p14="http://schemas.microsoft.com/office/powerpoint/2010/main" val="2885495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C28192-B38F-F4D4-57D6-E123645593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spc="122" dirty="0">
                <a:solidFill>
                  <a:srgbClr val="1C2B54"/>
                </a:solidFill>
                <a:ea typeface="Lexend Deca"/>
                <a:cs typeface="Lexend Deca"/>
                <a:sym typeface="Lexend Deca"/>
              </a:rPr>
              <a:t>SAMPLE BULLETS + IMAGE SLIDE</a:t>
            </a:r>
            <a:endParaRPr lang="LID4096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B49D89-E082-3395-7B47-941C422AD15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endParaRPr lang="en-GB" dirty="0"/>
          </a:p>
          <a:p>
            <a:pPr lvl="1"/>
            <a:r>
              <a:rPr lang="en-GB" dirty="0"/>
              <a:t>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.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D149120-DA18-FB69-8C48-C79C0530A47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D06D74E-0643-C3D3-FB71-07136AFB60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260970" y="12719510"/>
            <a:ext cx="633886" cy="28275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4400" rtl="0" eaLnBrk="1" latinLnBrk="0" hangingPunct="1">
              <a:lnSpc>
                <a:spcPts val="3359"/>
              </a:lnSpc>
              <a:defRPr lang="LID4096" sz="2400" kern="1200" spc="40" smtClean="0">
                <a:solidFill>
                  <a:srgbClr val="1C2B54"/>
                </a:solidFill>
                <a:latin typeface="Lexend Deca"/>
                <a:ea typeface="Lexend Deca"/>
                <a:cs typeface="Lexend Deca"/>
              </a:defRPr>
            </a:lvl1pPr>
          </a:lstStyle>
          <a:p>
            <a:fld id="{F1E5C177-E2F4-43BC-96DA-A42AEB24622E}" type="slidenum">
              <a:rPr lang="en-PK" smtClean="0"/>
              <a:pPr/>
              <a:t>14</a:t>
            </a:fld>
            <a:endParaRPr lang="en-PK" dirty="0"/>
          </a:p>
        </p:txBody>
      </p:sp>
    </p:spTree>
    <p:extLst>
      <p:ext uri="{BB962C8B-B14F-4D97-AF65-F5344CB8AC3E}">
        <p14:creationId xmlns:p14="http://schemas.microsoft.com/office/powerpoint/2010/main" val="10437388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F24FED-321A-1B4A-EB22-C6985A672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MULTI IMAGE SLIDE LAYOUT</a:t>
            </a:r>
            <a:endParaRPr lang="LID4096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EEBC85F-D402-412A-4BDF-FBCD2BFB696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46E7B25-E27B-A540-B99E-6C88108B976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C643A6D-DC8B-4533-F076-7C2EF0D8F01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2926652-E8F4-7955-3F4E-CCF00C9031E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7DCBA37-B54D-EE89-FCEB-A71BA6A8482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0C627C6-757E-F84C-B3D0-C9EA7324F41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911D55B-CAAD-711D-41EC-B96C936C17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260970" y="12719510"/>
            <a:ext cx="633886" cy="28275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4400" rtl="0" eaLnBrk="1" latinLnBrk="0" hangingPunct="1">
              <a:lnSpc>
                <a:spcPts val="3359"/>
              </a:lnSpc>
              <a:defRPr lang="LID4096" sz="2400" kern="1200" spc="40" smtClean="0">
                <a:solidFill>
                  <a:srgbClr val="1C2B54"/>
                </a:solidFill>
                <a:latin typeface="Lexend Deca"/>
                <a:ea typeface="Lexend Deca"/>
                <a:cs typeface="Lexend Deca"/>
              </a:defRPr>
            </a:lvl1pPr>
          </a:lstStyle>
          <a:p>
            <a:fld id="{F1E5C177-E2F4-43BC-96DA-A42AEB24622E}" type="slidenum">
              <a:rPr lang="en-PK" smtClean="0"/>
              <a:pPr/>
              <a:t>15</a:t>
            </a:fld>
            <a:endParaRPr lang="en-PK" dirty="0"/>
          </a:p>
        </p:txBody>
      </p:sp>
    </p:spTree>
    <p:extLst>
      <p:ext uri="{BB962C8B-B14F-4D97-AF65-F5344CB8AC3E}">
        <p14:creationId xmlns:p14="http://schemas.microsoft.com/office/powerpoint/2010/main" val="18719065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B5EC3-B9EC-AB41-D44E-5BA22924C8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spc="122" dirty="0">
                <a:solidFill>
                  <a:srgbClr val="1C2B54"/>
                </a:solidFill>
                <a:ea typeface="Lexend Deca"/>
                <a:cs typeface="Lexend Deca"/>
                <a:sym typeface="Lexend Deca"/>
              </a:rPr>
              <a:t>SAMPLE 2x IMAGE SLIDE</a:t>
            </a:r>
            <a:endParaRPr lang="LID4096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E027074-BDFA-FAC4-97DD-BC954E1629B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56AEDA8-5D78-6558-F6DB-30DAD93AAAC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8EE1831-E79C-B651-F336-D923EBF7D6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260970" y="12719510"/>
            <a:ext cx="633886" cy="28275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4400" rtl="0" eaLnBrk="1" latinLnBrk="0" hangingPunct="1">
              <a:lnSpc>
                <a:spcPts val="3359"/>
              </a:lnSpc>
              <a:defRPr lang="LID4096" sz="2400" kern="1200" spc="40" smtClean="0">
                <a:solidFill>
                  <a:srgbClr val="1C2B54"/>
                </a:solidFill>
                <a:latin typeface="Lexend Deca"/>
                <a:ea typeface="Lexend Deca"/>
                <a:cs typeface="Lexend Deca"/>
              </a:defRPr>
            </a:lvl1pPr>
          </a:lstStyle>
          <a:p>
            <a:fld id="{F1E5C177-E2F4-43BC-96DA-A42AEB24622E}" type="slidenum">
              <a:rPr lang="en-PK" smtClean="0"/>
              <a:pPr/>
              <a:t>16</a:t>
            </a:fld>
            <a:endParaRPr lang="en-PK" dirty="0"/>
          </a:p>
        </p:txBody>
      </p:sp>
    </p:spTree>
    <p:extLst>
      <p:ext uri="{BB962C8B-B14F-4D97-AF65-F5344CB8AC3E}">
        <p14:creationId xmlns:p14="http://schemas.microsoft.com/office/powerpoint/2010/main" val="39284583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051D3-73F9-4B6F-0FA6-5B10A5BB7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 IMAGE LAYOUT</a:t>
            </a:r>
            <a:endParaRPr lang="LID4096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2F28450-708D-16A4-8D5B-B6605F055F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66483E7F-C5ED-949B-5D6A-BF9ED3C428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260970" y="12719510"/>
            <a:ext cx="633886" cy="28275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4400" rtl="0" eaLnBrk="1" latinLnBrk="0" hangingPunct="1">
              <a:lnSpc>
                <a:spcPts val="3359"/>
              </a:lnSpc>
              <a:defRPr lang="LID4096" sz="2400" kern="1200" spc="40" smtClean="0">
                <a:solidFill>
                  <a:srgbClr val="1C2B54"/>
                </a:solidFill>
                <a:latin typeface="Lexend Deca"/>
                <a:ea typeface="Lexend Deca"/>
                <a:cs typeface="Lexend Deca"/>
              </a:defRPr>
            </a:lvl1pPr>
          </a:lstStyle>
          <a:p>
            <a:fld id="{F1E5C177-E2F4-43BC-96DA-A42AEB24622E}" type="slidenum">
              <a:rPr lang="en-PK" smtClean="0"/>
              <a:pPr/>
              <a:t>17</a:t>
            </a:fld>
            <a:endParaRPr lang="en-PK" dirty="0"/>
          </a:p>
        </p:txBody>
      </p:sp>
    </p:spTree>
    <p:extLst>
      <p:ext uri="{BB962C8B-B14F-4D97-AF65-F5344CB8AC3E}">
        <p14:creationId xmlns:p14="http://schemas.microsoft.com/office/powerpoint/2010/main" val="25743146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Placeholder 5">
            <a:extLst>
              <a:ext uri="{FF2B5EF4-FFF2-40B4-BE49-F238E27FC236}">
                <a16:creationId xmlns:a16="http://schemas.microsoft.com/office/drawing/2014/main" id="{E6C2D785-E9AB-0DA1-5F31-2D127A600212}"/>
              </a:ext>
            </a:extLst>
          </p:cNvPr>
          <p:cNvGraphicFramePr>
            <a:graphicFrameLocks noGrp="1"/>
          </p:cNvGraphicFramePr>
          <p:nvPr>
            <p:ph type="tbl" sz="quarter" idx="12"/>
            <p:extLst>
              <p:ext uri="{D42A27DB-BD31-4B8C-83A1-F6EECF244321}">
                <p14:modId xmlns:p14="http://schemas.microsoft.com/office/powerpoint/2010/main" val="580831888"/>
              </p:ext>
            </p:extLst>
          </p:nvPr>
        </p:nvGraphicFramePr>
        <p:xfrm>
          <a:off x="13208000" y="4064000"/>
          <a:ext cx="9652000" cy="81812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0400">
                  <a:extLst>
                    <a:ext uri="{9D8B030D-6E8A-4147-A177-3AD203B41FA5}">
                      <a16:colId xmlns:a16="http://schemas.microsoft.com/office/drawing/2014/main" val="4235717461"/>
                    </a:ext>
                  </a:extLst>
                </a:gridCol>
                <a:gridCol w="1930400">
                  <a:extLst>
                    <a:ext uri="{9D8B030D-6E8A-4147-A177-3AD203B41FA5}">
                      <a16:colId xmlns:a16="http://schemas.microsoft.com/office/drawing/2014/main" val="3691587903"/>
                    </a:ext>
                  </a:extLst>
                </a:gridCol>
                <a:gridCol w="1930400">
                  <a:extLst>
                    <a:ext uri="{9D8B030D-6E8A-4147-A177-3AD203B41FA5}">
                      <a16:colId xmlns:a16="http://schemas.microsoft.com/office/drawing/2014/main" val="2327594525"/>
                    </a:ext>
                  </a:extLst>
                </a:gridCol>
                <a:gridCol w="1930400">
                  <a:extLst>
                    <a:ext uri="{9D8B030D-6E8A-4147-A177-3AD203B41FA5}">
                      <a16:colId xmlns:a16="http://schemas.microsoft.com/office/drawing/2014/main" val="582877264"/>
                    </a:ext>
                  </a:extLst>
                </a:gridCol>
                <a:gridCol w="1930400">
                  <a:extLst>
                    <a:ext uri="{9D8B030D-6E8A-4147-A177-3AD203B41FA5}">
                      <a16:colId xmlns:a16="http://schemas.microsoft.com/office/drawing/2014/main" val="1698623039"/>
                    </a:ext>
                  </a:extLst>
                </a:gridCol>
              </a:tblGrid>
              <a:tr h="794871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latin typeface="+mn-lt"/>
                          <a:cs typeface="Lexend Deca" panose="020B0604020202020204" charset="0"/>
                        </a:rPr>
                        <a:t>Title</a:t>
                      </a:r>
                      <a:endParaRPr lang="LID4096" sz="2400" b="0" dirty="0">
                        <a:latin typeface="+mn-lt"/>
                        <a:cs typeface="Lexend Deca" panose="020B060402020202020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latin typeface="+mn-lt"/>
                          <a:cs typeface="Lexend Deca" panose="020B0604020202020204" charset="0"/>
                        </a:rPr>
                        <a:t>Column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>
                          <a:latin typeface="+mn-lt"/>
                          <a:cs typeface="Lexend Deca" panose="020B0604020202020204" charset="0"/>
                        </a:rPr>
                        <a:t>Column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>
                          <a:latin typeface="+mn-lt"/>
                          <a:cs typeface="Lexend Deca" panose="020B0604020202020204" charset="0"/>
                        </a:rPr>
                        <a:t>Column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>
                          <a:latin typeface="+mn-lt"/>
                          <a:cs typeface="Lexend Deca" panose="020B0604020202020204" charset="0"/>
                        </a:rPr>
                        <a:t>Column 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05113114"/>
                  </a:ext>
                </a:extLst>
              </a:tr>
              <a:tr h="67149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spc="44" dirty="0">
                          <a:solidFill>
                            <a:srgbClr val="1C2B54"/>
                          </a:solidFill>
                          <a:latin typeface="+mn-lt"/>
                          <a:ea typeface="+mn-ea"/>
                          <a:cs typeface="Lexend Deca" panose="020B0604020202020204" charset="0"/>
                          <a:sym typeface="Lexend Deca"/>
                        </a:rPr>
                        <a:t>Row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LID4096" sz="2400" b="0" dirty="0">
                        <a:latin typeface="+mn-lt"/>
                        <a:cs typeface="Lexend Deca" panose="020B060402020202020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LID4096" sz="2400" b="0">
                        <a:latin typeface="+mn-lt"/>
                        <a:cs typeface="Lexend Deca" panose="020B060402020202020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LID4096" sz="2400" b="0">
                        <a:latin typeface="+mn-lt"/>
                        <a:cs typeface="Lexend Deca" panose="020B060402020202020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LID4096" sz="2400" b="0" dirty="0">
                        <a:latin typeface="+mn-lt"/>
                        <a:cs typeface="Lexend Deca" panose="020B060402020202020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15184673"/>
                  </a:ext>
                </a:extLst>
              </a:tr>
              <a:tr h="67149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44" normalizeH="0" baseline="0" noProof="0" dirty="0">
                          <a:ln>
                            <a:noFill/>
                          </a:ln>
                          <a:solidFill>
                            <a:srgbClr val="1C2B54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Lexend Deca" panose="020B0604020202020204" charset="0"/>
                          <a:sym typeface="Lexend Deca"/>
                        </a:rPr>
                        <a:t>Row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LID4096" sz="2400" b="0" dirty="0">
                        <a:latin typeface="+mn-lt"/>
                        <a:cs typeface="Lexend Deca" panose="020B060402020202020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LID4096" sz="2400" b="0" dirty="0">
                        <a:latin typeface="+mn-lt"/>
                        <a:cs typeface="Lexend Deca" panose="020B060402020202020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LID4096" sz="2400" b="0" dirty="0">
                        <a:latin typeface="+mn-lt"/>
                        <a:cs typeface="Lexend Deca" panose="020B060402020202020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LID4096" sz="2400" b="0" dirty="0">
                        <a:latin typeface="+mn-lt"/>
                        <a:cs typeface="Lexend Deca" panose="020B060402020202020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71760627"/>
                  </a:ext>
                </a:extLst>
              </a:tr>
              <a:tr h="67149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44" normalizeH="0" baseline="0" noProof="0" dirty="0">
                          <a:ln>
                            <a:noFill/>
                          </a:ln>
                          <a:solidFill>
                            <a:srgbClr val="1C2B54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Lexend Deca" panose="020B0604020202020204" charset="0"/>
                          <a:sym typeface="Lexend Deca"/>
                        </a:rPr>
                        <a:t>Row 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LID4096" sz="2400" b="0" dirty="0">
                        <a:latin typeface="+mn-lt"/>
                        <a:cs typeface="Lexend Deca" panose="020B060402020202020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LID4096" sz="2400" b="0" dirty="0">
                        <a:latin typeface="+mn-lt"/>
                        <a:cs typeface="Lexend Deca" panose="020B060402020202020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LID4096" sz="2400" b="0" dirty="0">
                        <a:latin typeface="+mn-lt"/>
                        <a:cs typeface="Lexend Deca" panose="020B060402020202020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LID4096" sz="2400" b="0" dirty="0">
                        <a:latin typeface="+mn-lt"/>
                        <a:cs typeface="Lexend Deca" panose="020B060402020202020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98779759"/>
                  </a:ext>
                </a:extLst>
              </a:tr>
              <a:tr h="67149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44" normalizeH="0" baseline="0" noProof="0" dirty="0">
                          <a:ln>
                            <a:noFill/>
                          </a:ln>
                          <a:solidFill>
                            <a:srgbClr val="1C2B54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Lexend Deca" panose="020B0604020202020204" charset="0"/>
                          <a:sym typeface="Lexend Deca"/>
                        </a:rPr>
                        <a:t>Row 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LID4096" sz="2400" b="0" dirty="0">
                        <a:latin typeface="+mn-lt"/>
                        <a:cs typeface="Lexend Deca" panose="020B060402020202020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LID4096" sz="2400" b="0" dirty="0">
                        <a:latin typeface="+mn-lt"/>
                        <a:cs typeface="Lexend Deca" panose="020B060402020202020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LID4096" sz="2400" b="0" dirty="0">
                        <a:latin typeface="+mn-lt"/>
                        <a:cs typeface="Lexend Deca" panose="020B060402020202020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LID4096" sz="2400" b="0" dirty="0">
                        <a:latin typeface="+mn-lt"/>
                        <a:cs typeface="Lexend Deca" panose="020B060402020202020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10757428"/>
                  </a:ext>
                </a:extLst>
              </a:tr>
              <a:tr h="67149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44" normalizeH="0" baseline="0" noProof="0" dirty="0">
                          <a:ln>
                            <a:noFill/>
                          </a:ln>
                          <a:solidFill>
                            <a:srgbClr val="1C2B54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Lexend Deca" panose="020B0604020202020204" charset="0"/>
                          <a:sym typeface="Lexend Deca"/>
                        </a:rPr>
                        <a:t>Row 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LID4096" sz="2400" b="0" dirty="0">
                        <a:latin typeface="+mn-lt"/>
                        <a:cs typeface="Lexend Deca" panose="020B060402020202020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LID4096" sz="2400" b="0" dirty="0">
                        <a:latin typeface="+mn-lt"/>
                        <a:cs typeface="Lexend Deca" panose="020B060402020202020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LID4096" sz="2400" b="0" dirty="0">
                        <a:latin typeface="+mn-lt"/>
                        <a:cs typeface="Lexend Deca" panose="020B060402020202020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LID4096" sz="2400" b="0" dirty="0">
                        <a:latin typeface="+mn-lt"/>
                        <a:cs typeface="Lexend Deca" panose="020B060402020202020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498376"/>
                  </a:ext>
                </a:extLst>
              </a:tr>
              <a:tr h="67149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44" normalizeH="0" baseline="0" noProof="0" dirty="0">
                          <a:ln>
                            <a:noFill/>
                          </a:ln>
                          <a:solidFill>
                            <a:srgbClr val="1C2B54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Lexend Deca" panose="020B0604020202020204" charset="0"/>
                          <a:sym typeface="Lexend Deca"/>
                        </a:rPr>
                        <a:t>Row 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LID4096" sz="2400" b="0" dirty="0">
                        <a:latin typeface="+mn-lt"/>
                        <a:cs typeface="Lexend Deca" panose="020B060402020202020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LID4096" sz="2400" b="0" dirty="0">
                        <a:latin typeface="+mn-lt"/>
                        <a:cs typeface="Lexend Deca" panose="020B060402020202020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LID4096" sz="2400" b="0" dirty="0">
                        <a:latin typeface="+mn-lt"/>
                        <a:cs typeface="Lexend Deca" panose="020B060402020202020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LID4096" sz="2400" b="0" dirty="0">
                        <a:latin typeface="+mn-lt"/>
                        <a:cs typeface="Lexend Deca" panose="020B060402020202020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22194929"/>
                  </a:ext>
                </a:extLst>
              </a:tr>
              <a:tr h="67149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44" normalizeH="0" baseline="0" noProof="0" dirty="0">
                          <a:ln>
                            <a:noFill/>
                          </a:ln>
                          <a:solidFill>
                            <a:srgbClr val="1C2B54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Lexend Deca" panose="020B0604020202020204" charset="0"/>
                          <a:sym typeface="Lexend Deca"/>
                        </a:rPr>
                        <a:t>Row 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LID4096" sz="2400" b="0" dirty="0">
                        <a:latin typeface="+mn-lt"/>
                        <a:cs typeface="Lexend Deca" panose="020B060402020202020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LID4096" sz="2400" b="0" dirty="0">
                        <a:latin typeface="+mn-lt"/>
                        <a:cs typeface="Lexend Deca" panose="020B060402020202020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LID4096" sz="2400" b="0" dirty="0">
                        <a:latin typeface="+mn-lt"/>
                        <a:cs typeface="Lexend Deca" panose="020B060402020202020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LID4096" sz="2400" b="0" dirty="0">
                        <a:latin typeface="+mn-lt"/>
                        <a:cs typeface="Lexend Deca" panose="020B060402020202020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28757830"/>
                  </a:ext>
                </a:extLst>
              </a:tr>
              <a:tr h="67149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44" normalizeH="0" baseline="0" noProof="0" dirty="0">
                          <a:ln>
                            <a:noFill/>
                          </a:ln>
                          <a:solidFill>
                            <a:srgbClr val="1C2B54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Lexend Deca" panose="020B0604020202020204" charset="0"/>
                          <a:sym typeface="Lexend Deca"/>
                        </a:rPr>
                        <a:t>Row 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LID4096" sz="2400" b="0" dirty="0">
                        <a:latin typeface="+mn-lt"/>
                        <a:cs typeface="Lexend Deca" panose="020B060402020202020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LID4096" sz="2400" b="0" dirty="0">
                        <a:latin typeface="+mn-lt"/>
                        <a:cs typeface="Lexend Deca" panose="020B060402020202020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LID4096" sz="2400" b="0" dirty="0">
                        <a:latin typeface="+mn-lt"/>
                        <a:cs typeface="Lexend Deca" panose="020B060402020202020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LID4096" sz="2400" b="0" dirty="0">
                        <a:latin typeface="+mn-lt"/>
                        <a:cs typeface="Lexend Deca" panose="020B060402020202020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54794327"/>
                  </a:ext>
                </a:extLst>
              </a:tr>
              <a:tr h="67149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44" normalizeH="0" baseline="0" noProof="0" dirty="0">
                          <a:ln>
                            <a:noFill/>
                          </a:ln>
                          <a:solidFill>
                            <a:srgbClr val="1C2B54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Lexend Deca" panose="020B0604020202020204" charset="0"/>
                          <a:sym typeface="Lexend Deca"/>
                        </a:rPr>
                        <a:t>Row 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LID4096" sz="2400" b="0" dirty="0">
                        <a:latin typeface="+mn-lt"/>
                        <a:cs typeface="Lexend Deca" panose="020B060402020202020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LID4096" sz="2400" b="0" dirty="0">
                        <a:latin typeface="+mn-lt"/>
                        <a:cs typeface="Lexend Deca" panose="020B060402020202020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LID4096" sz="2400" b="0" dirty="0">
                        <a:latin typeface="+mn-lt"/>
                        <a:cs typeface="Lexend Deca" panose="020B060402020202020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LID4096" sz="2400" b="0" dirty="0">
                        <a:latin typeface="+mn-lt"/>
                        <a:cs typeface="Lexend Deca" panose="020B060402020202020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12910000"/>
                  </a:ext>
                </a:extLst>
              </a:tr>
              <a:tr h="67149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44" normalizeH="0" baseline="0" noProof="0" dirty="0">
                          <a:ln>
                            <a:noFill/>
                          </a:ln>
                          <a:solidFill>
                            <a:srgbClr val="1C2B54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Lexend Deca" panose="020B0604020202020204" charset="0"/>
                          <a:sym typeface="Lexend Deca"/>
                        </a:rPr>
                        <a:t>Row 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LID4096" sz="2400" b="0" dirty="0">
                        <a:latin typeface="+mn-lt"/>
                        <a:cs typeface="Lexend Deca" panose="020B060402020202020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LID4096" sz="2400" b="0" dirty="0">
                        <a:latin typeface="+mn-lt"/>
                        <a:cs typeface="Lexend Deca" panose="020B060402020202020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LID4096" sz="2400" b="0" dirty="0">
                        <a:latin typeface="+mn-lt"/>
                        <a:cs typeface="Lexend Deca" panose="020B060402020202020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LID4096" sz="2400" b="0" dirty="0">
                        <a:latin typeface="+mn-lt"/>
                        <a:cs typeface="Lexend Deca" panose="020B060402020202020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13355650"/>
                  </a:ext>
                </a:extLst>
              </a:tr>
              <a:tr h="67149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44" normalizeH="0" baseline="0" noProof="0" dirty="0">
                          <a:ln>
                            <a:noFill/>
                          </a:ln>
                          <a:solidFill>
                            <a:srgbClr val="1C2B54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Lexend Deca" panose="020B0604020202020204" charset="0"/>
                          <a:sym typeface="Lexend Deca"/>
                        </a:rPr>
                        <a:t>Row 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LID4096" sz="2400" b="0" dirty="0">
                        <a:latin typeface="+mn-lt"/>
                        <a:cs typeface="Lexend Deca" panose="020B060402020202020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LID4096" sz="2400" b="0" dirty="0">
                        <a:latin typeface="+mn-lt"/>
                        <a:cs typeface="Lexend Deca" panose="020B060402020202020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LID4096" sz="2400" b="0" dirty="0">
                        <a:latin typeface="+mn-lt"/>
                        <a:cs typeface="Lexend Deca" panose="020B060402020202020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LID4096" sz="2400" b="0" dirty="0">
                        <a:latin typeface="+mn-lt"/>
                        <a:cs typeface="Lexend Deca" panose="020B060402020202020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81523556"/>
                  </a:ext>
                </a:extLst>
              </a:tr>
            </a:tbl>
          </a:graphicData>
        </a:graphic>
      </p:graphicFrame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E289A7-E3E0-F833-DCC7-ACDFA4FB1D4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LID4096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5082785-ADEA-D3DD-6D87-E61487C71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spc="122" dirty="0">
                <a:solidFill>
                  <a:srgbClr val="1C2B54"/>
                </a:solidFill>
                <a:latin typeface="+mj-lt"/>
                <a:ea typeface="Lexend Deca"/>
                <a:cs typeface="Lexend Deca"/>
                <a:sym typeface="Lexend Deca"/>
              </a:rPr>
              <a:t>SAMPLE TABLE SLIDE</a:t>
            </a:r>
            <a:endParaRPr lang="LID4096" dirty="0">
              <a:latin typeface="+mj-lt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E51B5C-50AC-7C71-9FE7-D48A05FFF69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LID4096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B80F2D94-A1C7-18A6-775F-84722DCE79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260970" y="12719510"/>
            <a:ext cx="633886" cy="28275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4400" rtl="0" eaLnBrk="1" latinLnBrk="0" hangingPunct="1">
              <a:lnSpc>
                <a:spcPts val="3359"/>
              </a:lnSpc>
              <a:defRPr lang="LID4096" sz="2400" kern="1200" spc="40" smtClean="0">
                <a:solidFill>
                  <a:srgbClr val="1C2B54"/>
                </a:solidFill>
                <a:latin typeface="Lexend Deca"/>
                <a:ea typeface="Lexend Deca"/>
                <a:cs typeface="Lexend Deca"/>
              </a:defRPr>
            </a:lvl1pPr>
          </a:lstStyle>
          <a:p>
            <a:fld id="{F1E5C177-E2F4-43BC-96DA-A42AEB24622E}" type="slidenum">
              <a:rPr lang="en-PK" smtClean="0"/>
              <a:pPr/>
              <a:t>18</a:t>
            </a:fld>
            <a:endParaRPr lang="en-PK" dirty="0"/>
          </a:p>
        </p:txBody>
      </p:sp>
    </p:spTree>
    <p:extLst>
      <p:ext uri="{BB962C8B-B14F-4D97-AF65-F5344CB8AC3E}">
        <p14:creationId xmlns:p14="http://schemas.microsoft.com/office/powerpoint/2010/main" val="32174360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25553C4-5C16-3B03-C45B-76CBF335A7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/>
              <a:t>Thank You</a:t>
            </a:r>
            <a:endParaRPr lang="LID4096" b="1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CF6A8A-8A68-7E87-A7A8-D1AC25C733F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6700" spc="113" dirty="0">
                <a:solidFill>
                  <a:srgbClr val="EDE6D9"/>
                </a:solidFill>
                <a:ea typeface="Lexend Deca"/>
                <a:cs typeface="Lexend Deca"/>
                <a:sym typeface="Lexend Deca"/>
              </a:rPr>
              <a:t>Any questions?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03640B-2734-CF89-D076-07BD2964F9F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just">
              <a:lnSpc>
                <a:spcPts val="3801"/>
              </a:lnSpc>
            </a:pPr>
            <a:r>
              <a:rPr lang="en-US" sz="2800" spc="44" dirty="0">
                <a:solidFill>
                  <a:srgbClr val="EDE6D9"/>
                </a:solidFill>
                <a:ea typeface="Lexend Deca"/>
                <a:cs typeface="Lexend Deca"/>
                <a:sym typeface="Lexend Deca"/>
              </a:rPr>
              <a:t>Oma, cat </a:t>
            </a:r>
            <a:r>
              <a:rPr lang="en-US" sz="2800" spc="44" dirty="0" err="1">
                <a:solidFill>
                  <a:srgbClr val="EDE6D9"/>
                </a:solidFill>
                <a:ea typeface="Lexend Deca"/>
                <a:cs typeface="Lexend Deca"/>
                <a:sym typeface="Lexend Deca"/>
              </a:rPr>
              <a:t>ic</a:t>
            </a:r>
            <a:r>
              <a:rPr lang="en-US" sz="2800" spc="44" dirty="0">
                <a:solidFill>
                  <a:srgbClr val="EDE6D9"/>
                </a:solidFill>
                <a:ea typeface="Lexend Deca"/>
                <a:cs typeface="Lexend Deca"/>
                <a:sym typeface="Lexend Deca"/>
              </a:rPr>
              <a:t> </a:t>
            </a:r>
            <a:r>
              <a:rPr lang="en-US" sz="2800" spc="44" dirty="0" err="1">
                <a:solidFill>
                  <a:srgbClr val="EDE6D9"/>
                </a:solidFill>
                <a:ea typeface="Lexend Deca"/>
                <a:cs typeface="Lexend Deca"/>
                <a:sym typeface="Lexend Deca"/>
              </a:rPr>
              <a:t>trae</a:t>
            </a:r>
            <a:r>
              <a:rPr lang="en-US" sz="2800" spc="44" dirty="0">
                <a:solidFill>
                  <a:srgbClr val="EDE6D9"/>
                </a:solidFill>
                <a:ea typeface="Lexend Deca"/>
                <a:cs typeface="Lexend Deca"/>
                <a:sym typeface="Lexend Deca"/>
              </a:rPr>
              <a:t> </a:t>
            </a:r>
            <a:r>
              <a:rPr lang="en-US" sz="2800" spc="44" dirty="0" err="1">
                <a:solidFill>
                  <a:srgbClr val="EDE6D9"/>
                </a:solidFill>
                <a:ea typeface="Lexend Deca"/>
                <a:cs typeface="Lexend Deca"/>
                <a:sym typeface="Lexend Deca"/>
              </a:rPr>
              <a:t>averdii</a:t>
            </a:r>
            <a:r>
              <a:rPr lang="en-US" sz="2800" spc="44" dirty="0">
                <a:solidFill>
                  <a:srgbClr val="EDE6D9"/>
                </a:solidFill>
                <a:ea typeface="Lexend Deca"/>
                <a:cs typeface="Lexend Deca"/>
                <a:sym typeface="Lexend Deca"/>
              </a:rPr>
              <a:t> </a:t>
            </a:r>
            <a:r>
              <a:rPr lang="en-US" sz="2800" spc="44" dirty="0" err="1">
                <a:solidFill>
                  <a:srgbClr val="EDE6D9"/>
                </a:solidFill>
                <a:ea typeface="Lexend Deca"/>
                <a:cs typeface="Lexend Deca"/>
                <a:sym typeface="Lexend Deca"/>
              </a:rPr>
              <a:t>ponite</a:t>
            </a:r>
            <a:r>
              <a:rPr lang="en-US" sz="2800" spc="44" dirty="0">
                <a:solidFill>
                  <a:srgbClr val="EDE6D9"/>
                </a:solidFill>
                <a:ea typeface="Lexend Deca"/>
                <a:cs typeface="Lexend Deca"/>
                <a:sym typeface="Lexend Deca"/>
              </a:rPr>
              <a:t> </a:t>
            </a:r>
            <a:r>
              <a:rPr lang="en-US" sz="2800" spc="44" dirty="0" err="1">
                <a:solidFill>
                  <a:srgbClr val="EDE6D9"/>
                </a:solidFill>
                <a:ea typeface="Lexend Deca"/>
                <a:cs typeface="Lexend Deca"/>
                <a:sym typeface="Lexend Deca"/>
              </a:rPr>
              <a:t>condum</a:t>
            </a:r>
            <a:r>
              <a:rPr lang="en-US" sz="2800" spc="44" dirty="0">
                <a:solidFill>
                  <a:srgbClr val="EDE6D9"/>
                </a:solidFill>
                <a:ea typeface="Lexend Deca"/>
                <a:cs typeface="Lexend Deca"/>
                <a:sym typeface="Lexend Deca"/>
              </a:rPr>
              <a:t> </a:t>
            </a:r>
            <a:r>
              <a:rPr lang="en-US" sz="2800" spc="44" dirty="0" err="1">
                <a:solidFill>
                  <a:srgbClr val="EDE6D9"/>
                </a:solidFill>
                <a:ea typeface="Lexend Deca"/>
                <a:cs typeface="Lexend Deca"/>
                <a:sym typeface="Lexend Deca"/>
              </a:rPr>
              <a:t>ete</a:t>
            </a:r>
            <a:r>
              <a:rPr lang="en-US" sz="2800" spc="44" dirty="0">
                <a:solidFill>
                  <a:srgbClr val="EDE6D9"/>
                </a:solidFill>
                <a:ea typeface="Lexend Deca"/>
                <a:cs typeface="Lexend Deca"/>
                <a:sym typeface="Lexend Deca"/>
              </a:rPr>
              <a:t> </a:t>
            </a:r>
            <a:r>
              <a:rPr lang="en-US" sz="2800" spc="44" dirty="0" err="1">
                <a:solidFill>
                  <a:srgbClr val="EDE6D9"/>
                </a:solidFill>
                <a:ea typeface="Lexend Deca"/>
                <a:cs typeface="Lexend Deca"/>
                <a:sym typeface="Lexend Deca"/>
              </a:rPr>
              <a:t>intere</a:t>
            </a:r>
            <a:r>
              <a:rPr lang="en-US" sz="2800" spc="44" dirty="0">
                <a:solidFill>
                  <a:srgbClr val="EDE6D9"/>
                </a:solidFill>
                <a:ea typeface="Lexend Deca"/>
                <a:cs typeface="Lexend Deca"/>
                <a:sym typeface="Lexend Deca"/>
              </a:rPr>
              <a:t> </a:t>
            </a:r>
            <a:r>
              <a:rPr lang="en-US" sz="2800" spc="44" dirty="0" err="1">
                <a:solidFill>
                  <a:srgbClr val="EDE6D9"/>
                </a:solidFill>
                <a:ea typeface="Lexend Deca"/>
                <a:cs typeface="Lexend Deca"/>
                <a:sym typeface="Lexend Deca"/>
              </a:rPr>
              <a:t>consime</a:t>
            </a:r>
            <a:r>
              <a:rPr lang="en-US" sz="2800" spc="44" dirty="0">
                <a:solidFill>
                  <a:srgbClr val="EDE6D9"/>
                </a:solidFill>
                <a:ea typeface="Lexend Deca"/>
                <a:cs typeface="Lexend Deca"/>
                <a:sym typeface="Lexend Deca"/>
              </a:rPr>
              <a:t> </a:t>
            </a:r>
            <a:r>
              <a:rPr lang="en-US" sz="2800" spc="44" dirty="0" err="1">
                <a:solidFill>
                  <a:srgbClr val="EDE6D9"/>
                </a:solidFill>
                <a:ea typeface="Lexend Deca"/>
                <a:cs typeface="Lexend Deca"/>
                <a:sym typeface="Lexend Deca"/>
              </a:rPr>
              <a:t>tes</a:t>
            </a:r>
            <a:r>
              <a:rPr lang="en-US" sz="2800" spc="44" dirty="0">
                <a:solidFill>
                  <a:srgbClr val="EDE6D9"/>
                </a:solidFill>
                <a:ea typeface="Lexend Deca"/>
                <a:cs typeface="Lexend Deca"/>
                <a:sym typeface="Lexend Deca"/>
              </a:rPr>
              <a:t>? </a:t>
            </a:r>
            <a:r>
              <a:rPr lang="en-US" sz="2800" spc="44" dirty="0" err="1">
                <a:solidFill>
                  <a:srgbClr val="EDE6D9"/>
                </a:solidFill>
                <a:ea typeface="Lexend Deca"/>
                <a:cs typeface="Lexend Deca"/>
                <a:sym typeface="Lexend Deca"/>
              </a:rPr>
              <a:t>Patus</a:t>
            </a:r>
            <a:r>
              <a:rPr lang="en-US" sz="2800" spc="44" dirty="0">
                <a:solidFill>
                  <a:srgbClr val="EDE6D9"/>
                </a:solidFill>
                <a:ea typeface="Lexend Deca"/>
                <a:cs typeface="Lexend Deca"/>
                <a:sym typeface="Lexend Deca"/>
              </a:rPr>
              <a:t> in det </a:t>
            </a:r>
            <a:r>
              <a:rPr lang="en-US" sz="2800" spc="44" dirty="0" err="1">
                <a:solidFill>
                  <a:srgbClr val="EDE6D9"/>
                </a:solidFill>
                <a:ea typeface="Lexend Deca"/>
                <a:cs typeface="Lexend Deca"/>
                <a:sym typeface="Lexend Deca"/>
              </a:rPr>
              <a:t>viribesse</a:t>
            </a:r>
            <a:r>
              <a:rPr lang="en-US" sz="2800" spc="44" dirty="0">
                <a:solidFill>
                  <a:srgbClr val="EDE6D9"/>
                </a:solidFill>
                <a:ea typeface="Lexend Deca"/>
                <a:cs typeface="Lexend Deca"/>
                <a:sym typeface="Lexend Deca"/>
              </a:rPr>
              <a:t> </a:t>
            </a:r>
            <a:r>
              <a:rPr lang="en-US" sz="2800" spc="44" dirty="0" err="1">
                <a:solidFill>
                  <a:srgbClr val="EDE6D9"/>
                </a:solidFill>
                <a:ea typeface="Lexend Deca"/>
                <a:cs typeface="Lexend Deca"/>
                <a:sym typeface="Lexend Deca"/>
              </a:rPr>
              <a:t>cae</a:t>
            </a:r>
            <a:r>
              <a:rPr lang="en-US" sz="2800" spc="44" dirty="0">
                <a:solidFill>
                  <a:srgbClr val="EDE6D9"/>
                </a:solidFill>
                <a:ea typeface="Lexend Deca"/>
                <a:cs typeface="Lexend Deca"/>
                <a:sym typeface="Lexend Deca"/>
              </a:rPr>
              <a:t> </a:t>
            </a:r>
            <a:r>
              <a:rPr lang="en-US" sz="2800" spc="44" dirty="0" err="1">
                <a:solidFill>
                  <a:srgbClr val="EDE6D9"/>
                </a:solidFill>
                <a:ea typeface="Lexend Deca"/>
                <a:cs typeface="Lexend Deca"/>
                <a:sym typeface="Lexend Deca"/>
              </a:rPr>
              <a:t>catre</a:t>
            </a:r>
            <a:r>
              <a:rPr lang="en-US" sz="2800" spc="44" dirty="0">
                <a:solidFill>
                  <a:srgbClr val="EDE6D9"/>
                </a:solidFill>
                <a:ea typeface="Lexend Deca"/>
                <a:cs typeface="Lexend Deca"/>
                <a:sym typeface="Lexend Deca"/>
              </a:rPr>
              <a:t> </a:t>
            </a:r>
            <a:r>
              <a:rPr lang="en-US" sz="2800" spc="44" dirty="0" err="1">
                <a:solidFill>
                  <a:srgbClr val="EDE6D9"/>
                </a:solidFill>
                <a:ea typeface="Lexend Deca"/>
                <a:cs typeface="Lexend Deca"/>
                <a:sym typeface="Lexend Deca"/>
              </a:rPr>
              <a:t>aus</a:t>
            </a:r>
            <a:r>
              <a:rPr lang="en-US" sz="2800" spc="44" dirty="0">
                <a:solidFill>
                  <a:srgbClr val="EDE6D9"/>
                </a:solidFill>
                <a:ea typeface="Lexend Deca"/>
                <a:cs typeface="Lexend Deca"/>
                <a:sym typeface="Lexend Deca"/>
              </a:rPr>
              <a:t> </a:t>
            </a:r>
            <a:r>
              <a:rPr lang="en-US" sz="2800" spc="44" dirty="0" err="1">
                <a:solidFill>
                  <a:srgbClr val="EDE6D9"/>
                </a:solidFill>
                <a:ea typeface="Lexend Deca"/>
                <a:cs typeface="Lexend Deca"/>
                <a:sym typeface="Lexend Deca"/>
              </a:rPr>
              <a:t>nimus</a:t>
            </a:r>
            <a:r>
              <a:rPr lang="en-US" sz="2800" spc="44" dirty="0">
                <a:solidFill>
                  <a:srgbClr val="EDE6D9"/>
                </a:solidFill>
                <a:ea typeface="Lexend Deca"/>
                <a:cs typeface="Lexend Deca"/>
                <a:sym typeface="Lexend Deca"/>
              </a:rPr>
              <a:t>, </a:t>
            </a:r>
            <a:r>
              <a:rPr lang="en-US" sz="2800" spc="44" dirty="0" err="1">
                <a:solidFill>
                  <a:srgbClr val="EDE6D9"/>
                </a:solidFill>
                <a:ea typeface="Lexend Deca"/>
                <a:cs typeface="Lexend Deca"/>
                <a:sym typeface="Lexend Deca"/>
              </a:rPr>
              <a:t>quem</a:t>
            </a:r>
            <a:r>
              <a:rPr lang="en-US" sz="2800" spc="44" dirty="0">
                <a:solidFill>
                  <a:srgbClr val="EDE6D9"/>
                </a:solidFill>
                <a:ea typeface="Lexend Deca"/>
                <a:cs typeface="Lexend Deca"/>
                <a:sym typeface="Lexend Deca"/>
              </a:rPr>
              <a:t> </a:t>
            </a:r>
            <a:r>
              <a:rPr lang="en-US" sz="2800" spc="44" dirty="0" err="1">
                <a:solidFill>
                  <a:srgbClr val="EDE6D9"/>
                </a:solidFill>
                <a:ea typeface="Lexend Deca"/>
                <a:cs typeface="Lexend Deca"/>
                <a:sym typeface="Lexend Deca"/>
              </a:rPr>
              <a:t>itriori</a:t>
            </a:r>
            <a:r>
              <a:rPr lang="en-US" sz="2800" spc="44" dirty="0">
                <a:solidFill>
                  <a:srgbClr val="EDE6D9"/>
                </a:solidFill>
                <a:ea typeface="Lexend Deca"/>
                <a:cs typeface="Lexend Deca"/>
                <a:sym typeface="Lexend Deca"/>
              </a:rPr>
              <a:t> </a:t>
            </a:r>
            <a:r>
              <a:rPr lang="en-US" sz="2800" spc="44" dirty="0" err="1">
                <a:solidFill>
                  <a:srgbClr val="EDE6D9"/>
                </a:solidFill>
                <a:ea typeface="Lexend Deca"/>
                <a:cs typeface="Lexend Deca"/>
                <a:sym typeface="Lexend Deca"/>
              </a:rPr>
              <a:t>im</a:t>
            </a:r>
            <a:r>
              <a:rPr lang="en-US" sz="2800" spc="44" dirty="0">
                <a:solidFill>
                  <a:srgbClr val="EDE6D9"/>
                </a:solidFill>
                <a:ea typeface="Lexend Deca"/>
                <a:cs typeface="Lexend Deca"/>
                <a:sym typeface="Lexend Deca"/>
              </a:rPr>
              <a:t> </a:t>
            </a:r>
            <a:r>
              <a:rPr lang="en-US" sz="2800" spc="44" dirty="0" err="1">
                <a:solidFill>
                  <a:srgbClr val="EDE6D9"/>
                </a:solidFill>
                <a:ea typeface="Lexend Deca"/>
                <a:cs typeface="Lexend Deca"/>
                <a:sym typeface="Lexend Deca"/>
              </a:rPr>
              <a:t>dio</a:t>
            </a:r>
            <a:r>
              <a:rPr lang="en-US" sz="2800" spc="44" dirty="0">
                <a:solidFill>
                  <a:srgbClr val="EDE6D9"/>
                </a:solidFill>
                <a:ea typeface="Lexend Deca"/>
                <a:cs typeface="Lexend Deca"/>
                <a:sym typeface="Lexend Deca"/>
              </a:rPr>
              <a:t> is. </a:t>
            </a:r>
            <a:r>
              <a:rPr lang="en-US" sz="2800" spc="44" dirty="0" err="1">
                <a:solidFill>
                  <a:srgbClr val="EDE6D9"/>
                </a:solidFill>
                <a:ea typeface="Lexend Deca"/>
                <a:cs typeface="Lexend Deca"/>
                <a:sym typeface="Lexend Deca"/>
              </a:rPr>
              <a:t>Scit</a:t>
            </a:r>
            <a:r>
              <a:rPr lang="en-US" sz="2800" spc="44" dirty="0">
                <a:solidFill>
                  <a:srgbClr val="EDE6D9"/>
                </a:solidFill>
                <a:ea typeface="Lexend Deca"/>
                <a:cs typeface="Lexend Deca"/>
                <a:sym typeface="Lexend Deca"/>
              </a:rPr>
              <a:t> </a:t>
            </a:r>
            <a:r>
              <a:rPr lang="en-US" sz="2800" spc="44" dirty="0" err="1">
                <a:solidFill>
                  <a:srgbClr val="EDE6D9"/>
                </a:solidFill>
                <a:ea typeface="Lexend Deca"/>
                <a:cs typeface="Lexend Deca"/>
                <a:sym typeface="Lexend Deca"/>
              </a:rPr>
              <a:t>publices</a:t>
            </a:r>
            <a:r>
              <a:rPr lang="en-US" sz="2800" spc="44" dirty="0">
                <a:solidFill>
                  <a:srgbClr val="EDE6D9"/>
                </a:solidFill>
                <a:ea typeface="Lexend Deca"/>
                <a:cs typeface="Lexend Deca"/>
                <a:sym typeface="Lexend Deca"/>
              </a:rPr>
              <a:t> </a:t>
            </a:r>
            <a:r>
              <a:rPr lang="en-US" sz="2800" spc="44" dirty="0" err="1">
                <a:solidFill>
                  <a:srgbClr val="EDE6D9"/>
                </a:solidFill>
                <a:ea typeface="Lexend Deca"/>
                <a:cs typeface="Lexend Deca"/>
                <a:sym typeface="Lexend Deca"/>
              </a:rPr>
              <a:t>ves</a:t>
            </a:r>
            <a:r>
              <a:rPr lang="en-US" sz="2800" spc="44" dirty="0">
                <a:solidFill>
                  <a:srgbClr val="EDE6D9"/>
                </a:solidFill>
                <a:ea typeface="Lexend Deca"/>
                <a:cs typeface="Lexend Deca"/>
                <a:sym typeface="Lexend Deca"/>
              </a:rPr>
              <a:t> </a:t>
            </a:r>
            <a:r>
              <a:rPr lang="en-US" sz="2800" spc="44" dirty="0" err="1">
                <a:solidFill>
                  <a:srgbClr val="EDE6D9"/>
                </a:solidFill>
                <a:ea typeface="Lexend Deca"/>
                <a:cs typeface="Lexend Deca"/>
                <a:sym typeface="Lexend Deca"/>
              </a:rPr>
              <a:t>ferurendees</a:t>
            </a:r>
            <a:r>
              <a:rPr lang="en-US" sz="2800" spc="44" dirty="0">
                <a:solidFill>
                  <a:srgbClr val="EDE6D9"/>
                </a:solidFill>
                <a:ea typeface="Lexend Deca"/>
                <a:cs typeface="Lexend Deca"/>
                <a:sym typeface="Lexend Deca"/>
              </a:rPr>
              <a:t> </a:t>
            </a:r>
            <a:r>
              <a:rPr lang="en-US" sz="2800" spc="44" dirty="0" err="1">
                <a:solidFill>
                  <a:srgbClr val="EDE6D9"/>
                </a:solidFill>
                <a:ea typeface="Lexend Deca"/>
                <a:cs typeface="Lexend Deca"/>
                <a:sym typeface="Lexend Deca"/>
              </a:rPr>
              <a:t>vidio</a:t>
            </a:r>
            <a:r>
              <a:rPr lang="en-US" sz="2800" spc="44" dirty="0">
                <a:solidFill>
                  <a:srgbClr val="EDE6D9"/>
                </a:solidFill>
                <a:ea typeface="Lexend Deca"/>
                <a:cs typeface="Lexend Deca"/>
                <a:sym typeface="Lexend Deca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891827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2602A7-8E38-B07C-ABD9-079402F07C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TEMPLATE</a:t>
            </a:r>
            <a:r>
              <a:rPr lang="en-US" dirty="0"/>
              <a:t> LAYOUTS</a:t>
            </a:r>
            <a:endParaRPr lang="LID4096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4EB8120-F7C4-3255-F4AD-98826279263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75"/>
          <a:stretch/>
        </p:blipFill>
        <p:spPr>
          <a:xfrm>
            <a:off x="1262712" y="3459418"/>
            <a:ext cx="19094382" cy="8995229"/>
          </a:xfrm>
          <a:prstGeom prst="rect">
            <a:avLst/>
          </a:prstGeom>
          <a:effectLst>
            <a:outerShdw blurRad="127000" algn="ctr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695819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8FAC5B1-6334-6432-7914-D93C2EECF68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TEMPLATE LAYOUTS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28791442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12A809-2FC3-6038-4954-2AA4D7E9992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LID4096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7EBED5-6905-8984-591B-2D4A97F4341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endParaRPr lang="LID4096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03C744-6905-32C2-8C95-4CBE0B3A30D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LID4096" b="1" dirty="0"/>
          </a:p>
        </p:txBody>
      </p:sp>
    </p:spTree>
    <p:extLst>
      <p:ext uri="{BB962C8B-B14F-4D97-AF65-F5344CB8AC3E}">
        <p14:creationId xmlns:p14="http://schemas.microsoft.com/office/powerpoint/2010/main" val="20027571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7F2A78B-BF6C-F43B-BFCB-90024D50AEA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5697655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6ED083A-0BD6-16DD-DFE2-65C92C6C9DA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13721310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A475A8B-3EA8-1603-5DA3-2D373C9397A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42386315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8FAC5B1-6334-6432-7914-D93C2EECF68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27466447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42A58-475F-EBFA-F201-3BE8778A7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ONLY LAYOUT</a:t>
            </a:r>
            <a:endParaRPr lang="LID4096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2484CFCD-62BE-D599-533C-4403FB04C2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260970" y="12719510"/>
            <a:ext cx="633886" cy="28275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4400" rtl="0" eaLnBrk="1" latinLnBrk="0" hangingPunct="1">
              <a:lnSpc>
                <a:spcPts val="3359"/>
              </a:lnSpc>
              <a:defRPr lang="LID4096" sz="2400" kern="1200" spc="40" smtClean="0">
                <a:solidFill>
                  <a:srgbClr val="1C2B54"/>
                </a:solidFill>
                <a:latin typeface="Lexend Deca"/>
                <a:ea typeface="Lexend Deca"/>
                <a:cs typeface="Lexend Deca"/>
              </a:defRPr>
            </a:lvl1pPr>
          </a:lstStyle>
          <a:p>
            <a:fld id="{F1E5C177-E2F4-43BC-96DA-A42AEB24622E}" type="slidenum">
              <a:rPr lang="en-PK" smtClean="0"/>
              <a:pPr/>
              <a:t>9</a:t>
            </a:fld>
            <a:endParaRPr lang="en-PK" dirty="0"/>
          </a:p>
        </p:txBody>
      </p:sp>
    </p:spTree>
    <p:extLst>
      <p:ext uri="{BB962C8B-B14F-4D97-AF65-F5344CB8AC3E}">
        <p14:creationId xmlns:p14="http://schemas.microsoft.com/office/powerpoint/2010/main" val="3724651878"/>
      </p:ext>
    </p:extLst>
  </p:cSld>
  <p:clrMapOvr>
    <a:masterClrMapping/>
  </p:clrMapOvr>
</p:sld>
</file>

<file path=ppt/theme/theme1.xml><?xml version="1.0" encoding="utf-8"?>
<a:theme xmlns:a="http://schemas.openxmlformats.org/drawingml/2006/main" name="TS PowerPoint Template">
  <a:themeElements>
    <a:clrScheme name="TS PowerPoint Master Slide Template Theme">
      <a:dk1>
        <a:sysClr val="windowText" lastClr="000000"/>
      </a:dk1>
      <a:lt1>
        <a:sysClr val="window" lastClr="FFFFFF"/>
      </a:lt1>
      <a:dk2>
        <a:srgbClr val="0E2841"/>
      </a:dk2>
      <a:lt2>
        <a:srgbClr val="FFFFFF"/>
      </a:lt2>
      <a:accent1>
        <a:srgbClr val="1A2B55"/>
      </a:accent1>
      <a:accent2>
        <a:srgbClr val="ED2139"/>
      </a:accent2>
      <a:accent3>
        <a:srgbClr val="FFC745"/>
      </a:accent3>
      <a:accent4>
        <a:srgbClr val="EDE6D9"/>
      </a:accent4>
      <a:accent5>
        <a:srgbClr val="44B6AC"/>
      </a:accent5>
      <a:accent6>
        <a:srgbClr val="A9A9A9"/>
      </a:accent6>
      <a:hlink>
        <a:srgbClr val="8ED5DF"/>
      </a:hlink>
      <a:folHlink>
        <a:srgbClr val="A9A9A9"/>
      </a:folHlink>
    </a:clrScheme>
    <a:fontScheme name="Custom 21">
      <a:majorFont>
        <a:latin typeface="Lexend"/>
        <a:ea typeface=""/>
        <a:cs typeface=""/>
      </a:majorFont>
      <a:minorFont>
        <a:latin typeface="Lexe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S PowerPoint Template_v2.potx" id="{4BAC1C07-4478-49B3-A5D7-151625E5B0D1}" vid="{36D60AB9-978E-4434-A503-081B5418E13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TS PowerPoint Template</Template>
  <TotalTime>115</TotalTime>
  <Words>304</Words>
  <Application>Microsoft Macintosh PowerPoint</Application>
  <PresentationFormat>Custom</PresentationFormat>
  <Paragraphs>57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Calibri</vt:lpstr>
      <vt:lpstr>Lexend Deca</vt:lpstr>
      <vt:lpstr>Aptos</vt:lpstr>
      <vt:lpstr>Arial</vt:lpstr>
      <vt:lpstr>Lexend</vt:lpstr>
      <vt:lpstr>TS PowerPoint Template</vt:lpstr>
      <vt:lpstr>TEMPLATE STATISTICS</vt:lpstr>
      <vt:lpstr>TEMPLATE LAYOUTS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TITLE ONLY LAYOUT</vt:lpstr>
      <vt:lpstr>TITLE &amp; SIMPLE TEXT LAYOUT</vt:lpstr>
      <vt:lpstr>TITLE &amp; BULLETED TEXT LAYOUT</vt:lpstr>
      <vt:lpstr>TITLE &amp; CONTENT LAYOUT</vt:lpstr>
      <vt:lpstr>SAMPLE TEXT + IMAGE SLIDE</vt:lpstr>
      <vt:lpstr>SAMPLE BULLETS + IMAGE SLIDE</vt:lpstr>
      <vt:lpstr>SAMPLE MULTI IMAGE SLIDE LAYOUT</vt:lpstr>
      <vt:lpstr>SAMPLE 2x IMAGE SLIDE</vt:lpstr>
      <vt:lpstr>SINGLE IMAGE LAYOUT</vt:lpstr>
      <vt:lpstr>SAMPLE TABLE SLIDE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Aaron Drummond</dc:creator>
  <cp:lastModifiedBy>Aaron Drummond</cp:lastModifiedBy>
  <cp:revision>1</cp:revision>
  <dcterms:created xsi:type="dcterms:W3CDTF">2024-09-12T14:17:59Z</dcterms:created>
  <dcterms:modified xsi:type="dcterms:W3CDTF">2024-09-12T16:13:53Z</dcterms:modified>
  <dc:identifier>DAGPnEtck2g</dc:identifier>
</cp:coreProperties>
</file>